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5"/>
  </p:notesMasterIdLst>
  <p:sldIdLst>
    <p:sldId id="256" r:id="rId2"/>
    <p:sldId id="257" r:id="rId3"/>
    <p:sldId id="258" r:id="rId4"/>
    <p:sldId id="260" r:id="rId5"/>
    <p:sldId id="261" r:id="rId6"/>
    <p:sldId id="259" r:id="rId7"/>
    <p:sldId id="263" r:id="rId8"/>
    <p:sldId id="264" r:id="rId9"/>
    <p:sldId id="266" r:id="rId10"/>
    <p:sldId id="267" r:id="rId11"/>
    <p:sldId id="265" r:id="rId12"/>
    <p:sldId id="262"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FF83C8-35C1-E9AB-20C9-809AF81A8085}" v="620" dt="2020-05-05T19:51:23.420"/>
    <p1510:client id="{0CE3C34C-E4C5-EF4E-BB7D-8E097038F449}" v="2056" dt="2020-05-05T20:03:32.751"/>
    <p1510:client id="{3C968BB9-2C2E-9BF6-92FA-3A6136D4F894}" v="2" dt="2020-05-05T02:01:35.458"/>
    <p1510:client id="{98320BF6-B235-B9BA-9D2E-AD2743AACBB6}" v="189" dt="2020-05-05T19:38:18.274"/>
    <p1510:client id="{FDFF334B-7D60-4DF6-148D-BF6B98C124D7}" v="34" dt="2020-05-05T06:00:09.50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81" autoAdjust="0"/>
    <p:restoredTop sz="85782"/>
  </p:normalViewPr>
  <p:slideViewPr>
    <p:cSldViewPr snapToGrid="0">
      <p:cViewPr varScale="1">
        <p:scale>
          <a:sx n="97" d="100"/>
          <a:sy n="97" d="100"/>
        </p:scale>
        <p:origin x="216"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ley, Abram - (ajfarley)" userId="S::ajfarley@email.arizona.edu::437b3303-7242-4a9f-9414-36e6f1530230" providerId="AD" clId="Web-{FDFF334B-7D60-4DF6-148D-BF6B98C124D7}"/>
    <pc:docChg chg="addSld modSld">
      <pc:chgData name="Farley, Abram - (ajfarley)" userId="S::ajfarley@email.arizona.edu::437b3303-7242-4a9f-9414-36e6f1530230" providerId="AD" clId="Web-{FDFF334B-7D60-4DF6-148D-BF6B98C124D7}" dt="2020-05-05T06:00:06.930" v="31" actId="20577"/>
      <pc:docMkLst>
        <pc:docMk/>
      </pc:docMkLst>
      <pc:sldChg chg="addSp delSp modSp new mod setBg">
        <pc:chgData name="Farley, Abram - (ajfarley)" userId="S::ajfarley@email.arizona.edu::437b3303-7242-4a9f-9414-36e6f1530230" providerId="AD" clId="Web-{FDFF334B-7D60-4DF6-148D-BF6B98C124D7}" dt="2020-05-05T06:00:06.930" v="31" actId="20577"/>
        <pc:sldMkLst>
          <pc:docMk/>
          <pc:sldMk cId="2695801652" sldId="260"/>
        </pc:sldMkLst>
        <pc:spChg chg="add mod">
          <ac:chgData name="Farley, Abram - (ajfarley)" userId="S::ajfarley@email.arizona.edu::437b3303-7242-4a9f-9414-36e6f1530230" providerId="AD" clId="Web-{FDFF334B-7D60-4DF6-148D-BF6B98C124D7}" dt="2020-05-05T05:59:44.226" v="27" actId="1076"/>
          <ac:spMkLst>
            <pc:docMk/>
            <pc:sldMk cId="2695801652" sldId="260"/>
            <ac:spMk id="6" creationId="{5E373A44-0AD5-462E-B5C3-A342DA064A62}"/>
          </ac:spMkLst>
        </pc:spChg>
        <pc:spChg chg="add del">
          <ac:chgData name="Farley, Abram - (ajfarley)" userId="S::ajfarley@email.arizona.edu::437b3303-7242-4a9f-9414-36e6f1530230" providerId="AD" clId="Web-{FDFF334B-7D60-4DF6-148D-BF6B98C124D7}" dt="2020-05-05T05:58:32.446" v="8"/>
          <ac:spMkLst>
            <pc:docMk/>
            <pc:sldMk cId="2695801652" sldId="260"/>
            <ac:spMk id="7" creationId="{726908CC-6AC4-4222-8250-B90B6072E8AC}"/>
          </ac:spMkLst>
        </pc:spChg>
        <pc:spChg chg="add del">
          <ac:chgData name="Farley, Abram - (ajfarley)" userId="S::ajfarley@email.arizona.edu::437b3303-7242-4a9f-9414-36e6f1530230" providerId="AD" clId="Web-{FDFF334B-7D60-4DF6-148D-BF6B98C124D7}" dt="2020-05-05T05:58:32.446" v="8"/>
          <ac:spMkLst>
            <pc:docMk/>
            <pc:sldMk cId="2695801652" sldId="260"/>
            <ac:spMk id="9" creationId="{F2F606D8-696E-4B76-BB10-43672AA1475A}"/>
          </ac:spMkLst>
        </pc:spChg>
        <pc:spChg chg="add del">
          <ac:chgData name="Farley, Abram - (ajfarley)" userId="S::ajfarley@email.arizona.edu::437b3303-7242-4a9f-9414-36e6f1530230" providerId="AD" clId="Web-{FDFF334B-7D60-4DF6-148D-BF6B98C124D7}" dt="2020-05-05T05:58:32.446" v="8"/>
          <ac:spMkLst>
            <pc:docMk/>
            <pc:sldMk cId="2695801652" sldId="260"/>
            <ac:spMk id="11" creationId="{3ABF1881-5AFD-48F9-979A-19EE2FE30A33}"/>
          </ac:spMkLst>
        </pc:spChg>
        <pc:spChg chg="add mod">
          <ac:chgData name="Farley, Abram - (ajfarley)" userId="S::ajfarley@email.arizona.edu::437b3303-7242-4a9f-9414-36e6f1530230" providerId="AD" clId="Web-{FDFF334B-7D60-4DF6-148D-BF6B98C124D7}" dt="2020-05-05T06:00:06.930" v="31" actId="20577"/>
          <ac:spMkLst>
            <pc:docMk/>
            <pc:sldMk cId="2695801652" sldId="260"/>
            <ac:spMk id="13" creationId="{2B4E103C-8ADB-448B-AC96-BBA0A3D3B4A0}"/>
          </ac:spMkLst>
        </pc:spChg>
        <pc:spChg chg="add del">
          <ac:chgData name="Farley, Abram - (ajfarley)" userId="S::ajfarley@email.arizona.edu::437b3303-7242-4a9f-9414-36e6f1530230" providerId="AD" clId="Web-{FDFF334B-7D60-4DF6-148D-BF6B98C124D7}" dt="2020-05-05T05:58:29.134" v="6"/>
          <ac:spMkLst>
            <pc:docMk/>
            <pc:sldMk cId="2695801652" sldId="260"/>
            <ac:spMk id="16" creationId="{5943EECF-03A4-4CEB-899E-47C803839649}"/>
          </ac:spMkLst>
        </pc:spChg>
        <pc:spChg chg="add del">
          <ac:chgData name="Farley, Abram - (ajfarley)" userId="S::ajfarley@email.arizona.edu::437b3303-7242-4a9f-9414-36e6f1530230" providerId="AD" clId="Web-{FDFF334B-7D60-4DF6-148D-BF6B98C124D7}" dt="2020-05-05T05:58:29.134" v="6"/>
          <ac:spMkLst>
            <pc:docMk/>
            <pc:sldMk cId="2695801652" sldId="260"/>
            <ac:spMk id="18" creationId="{F2F606D8-696E-4B76-BB10-43672AA1475A}"/>
          </ac:spMkLst>
        </pc:spChg>
        <pc:spChg chg="add del">
          <ac:chgData name="Farley, Abram - (ajfarley)" userId="S::ajfarley@email.arizona.edu::437b3303-7242-4a9f-9414-36e6f1530230" providerId="AD" clId="Web-{FDFF334B-7D60-4DF6-148D-BF6B98C124D7}" dt="2020-05-05T05:58:29.134" v="6"/>
          <ac:spMkLst>
            <pc:docMk/>
            <pc:sldMk cId="2695801652" sldId="260"/>
            <ac:spMk id="20" creationId="{3ABF1881-5AFD-48F9-979A-19EE2FE30A33}"/>
          </ac:spMkLst>
        </pc:spChg>
        <pc:picChg chg="add mod">
          <ac:chgData name="Farley, Abram - (ajfarley)" userId="S::ajfarley@email.arizona.edu::437b3303-7242-4a9f-9414-36e6f1530230" providerId="AD" clId="Web-{FDFF334B-7D60-4DF6-148D-BF6B98C124D7}" dt="2020-05-05T05:59:05.477" v="16" actId="1076"/>
          <ac:picMkLst>
            <pc:docMk/>
            <pc:sldMk cId="2695801652" sldId="260"/>
            <ac:picMk id="2" creationId="{BB1CBDD6-717D-4095-B6A4-D412B87FC7D6}"/>
          </ac:picMkLst>
        </pc:picChg>
        <pc:picChg chg="add mod">
          <ac:chgData name="Farley, Abram - (ajfarley)" userId="S::ajfarley@email.arizona.edu::437b3303-7242-4a9f-9414-36e6f1530230" providerId="AD" clId="Web-{FDFF334B-7D60-4DF6-148D-BF6B98C124D7}" dt="2020-05-05T05:58:57.477" v="15" actId="1076"/>
          <ac:picMkLst>
            <pc:docMk/>
            <pc:sldMk cId="2695801652" sldId="260"/>
            <ac:picMk id="4" creationId="{816D6F92-EFFA-42E9-8CA5-D7F57AEF801F}"/>
          </ac:picMkLst>
        </pc:picChg>
      </pc:sldChg>
    </pc:docChg>
  </pc:docChgLst>
  <pc:docChgLst>
    <pc:chgData name="Farley, Abram - (ajfarley)" userId="S::ajfarley@email.arizona.edu::437b3303-7242-4a9f-9414-36e6f1530230" providerId="AD" clId="Web-{3C968BB9-2C2E-9BF6-92FA-3A6136D4F894}"/>
    <pc:docChg chg="addSld delSld">
      <pc:chgData name="Farley, Abram - (ajfarley)" userId="S::ajfarley@email.arizona.edu::437b3303-7242-4a9f-9414-36e6f1530230" providerId="AD" clId="Web-{3C968BB9-2C2E-9BF6-92FA-3A6136D4F894}" dt="2020-05-05T02:01:35.458" v="1"/>
      <pc:docMkLst>
        <pc:docMk/>
      </pc:docMkLst>
      <pc:sldChg chg="add del replId">
        <pc:chgData name="Farley, Abram - (ajfarley)" userId="S::ajfarley@email.arizona.edu::437b3303-7242-4a9f-9414-36e6f1530230" providerId="AD" clId="Web-{3C968BB9-2C2E-9BF6-92FA-3A6136D4F894}" dt="2020-05-05T02:01:35.458" v="1"/>
        <pc:sldMkLst>
          <pc:docMk/>
          <pc:sldMk cId="204293619" sldId="259"/>
        </pc:sldMkLst>
      </pc:sldChg>
    </pc:docChg>
  </pc:docChgLst>
  <pc:docChgLst>
    <pc:chgData name="Spinti, Rachel A - (rspinti)" userId="f13f60e6-c38d-42d9-af1e-3bf498c6959b" providerId="ADAL" clId="{0CE3C34C-E4C5-EF4E-BB7D-8E097038F449}"/>
    <pc:docChg chg="undo custSel mod addSld delSld modSld sldOrd">
      <pc:chgData name="Spinti, Rachel A - (rspinti)" userId="f13f60e6-c38d-42d9-af1e-3bf498c6959b" providerId="ADAL" clId="{0CE3C34C-E4C5-EF4E-BB7D-8E097038F449}" dt="2020-05-05T20:03:32.751" v="2111" actId="20577"/>
      <pc:docMkLst>
        <pc:docMk/>
      </pc:docMkLst>
      <pc:sldChg chg="addSp delSp modSp">
        <pc:chgData name="Spinti, Rachel A - (rspinti)" userId="f13f60e6-c38d-42d9-af1e-3bf498c6959b" providerId="ADAL" clId="{0CE3C34C-E4C5-EF4E-BB7D-8E097038F449}" dt="2020-05-05T18:00:17.699" v="1891" actId="207"/>
        <pc:sldMkLst>
          <pc:docMk/>
          <pc:sldMk cId="1896848563" sldId="257"/>
        </pc:sldMkLst>
        <pc:spChg chg="mod">
          <ac:chgData name="Spinti, Rachel A - (rspinti)" userId="f13f60e6-c38d-42d9-af1e-3bf498c6959b" providerId="ADAL" clId="{0CE3C34C-E4C5-EF4E-BB7D-8E097038F449}" dt="2020-05-05T18:00:09.020" v="1889" actId="20577"/>
          <ac:spMkLst>
            <pc:docMk/>
            <pc:sldMk cId="1896848563" sldId="257"/>
            <ac:spMk id="2" creationId="{9FE20136-D5A7-47EA-AB9A-3DC77BCDED70}"/>
          </ac:spMkLst>
        </pc:spChg>
        <pc:spChg chg="add mod">
          <ac:chgData name="Spinti, Rachel A - (rspinti)" userId="f13f60e6-c38d-42d9-af1e-3bf498c6959b" providerId="ADAL" clId="{0CE3C34C-E4C5-EF4E-BB7D-8E097038F449}" dt="2020-05-05T18:00:17.699" v="1891" actId="207"/>
          <ac:spMkLst>
            <pc:docMk/>
            <pc:sldMk cId="1896848563" sldId="257"/>
            <ac:spMk id="4" creationId="{466082DF-96FC-B64B-9B27-9B3BA39A5A14}"/>
          </ac:spMkLst>
        </pc:spChg>
        <pc:graphicFrameChg chg="add del mod">
          <ac:chgData name="Spinti, Rachel A - (rspinti)" userId="f13f60e6-c38d-42d9-af1e-3bf498c6959b" providerId="ADAL" clId="{0CE3C34C-E4C5-EF4E-BB7D-8E097038F449}" dt="2020-05-05T17:59:48.738" v="1879" actId="478"/>
          <ac:graphicFrameMkLst>
            <pc:docMk/>
            <pc:sldMk cId="1896848563" sldId="257"/>
            <ac:graphicFrameMk id="3" creationId="{E6A71169-6AA4-1043-937E-D86556379B10}"/>
          </ac:graphicFrameMkLst>
        </pc:graphicFrameChg>
      </pc:sldChg>
      <pc:sldChg chg="modSp">
        <pc:chgData name="Spinti, Rachel A - (rspinti)" userId="f13f60e6-c38d-42d9-af1e-3bf498c6959b" providerId="ADAL" clId="{0CE3C34C-E4C5-EF4E-BB7D-8E097038F449}" dt="2020-05-05T18:22:07.591" v="1910" actId="20577"/>
        <pc:sldMkLst>
          <pc:docMk/>
          <pc:sldMk cId="1940272100" sldId="258"/>
        </pc:sldMkLst>
        <pc:spChg chg="mod">
          <ac:chgData name="Spinti, Rachel A - (rspinti)" userId="f13f60e6-c38d-42d9-af1e-3bf498c6959b" providerId="ADAL" clId="{0CE3C34C-E4C5-EF4E-BB7D-8E097038F449}" dt="2020-05-05T16:30:42.767" v="4" actId="20577"/>
          <ac:spMkLst>
            <pc:docMk/>
            <pc:sldMk cId="1940272100" sldId="258"/>
            <ac:spMk id="2" creationId="{B39178C9-7023-4F50-8D81-5DE445D9E5F3}"/>
          </ac:spMkLst>
        </pc:spChg>
        <pc:graphicFrameChg chg="mod">
          <ac:chgData name="Spinti, Rachel A - (rspinti)" userId="f13f60e6-c38d-42d9-af1e-3bf498c6959b" providerId="ADAL" clId="{0CE3C34C-E4C5-EF4E-BB7D-8E097038F449}" dt="2020-05-05T18:22:07.591" v="1910" actId="20577"/>
          <ac:graphicFrameMkLst>
            <pc:docMk/>
            <pc:sldMk cId="1940272100" sldId="258"/>
            <ac:graphicFrameMk id="9" creationId="{5CF60E07-3F04-486A-A800-E3A0789DA551}"/>
          </ac:graphicFrameMkLst>
        </pc:graphicFrameChg>
      </pc:sldChg>
      <pc:sldChg chg="modSp">
        <pc:chgData name="Spinti, Rachel A - (rspinti)" userId="f13f60e6-c38d-42d9-af1e-3bf498c6959b" providerId="ADAL" clId="{0CE3C34C-E4C5-EF4E-BB7D-8E097038F449}" dt="2020-05-05T18:57:31.909" v="1920" actId="1076"/>
        <pc:sldMkLst>
          <pc:docMk/>
          <pc:sldMk cId="1272617244" sldId="259"/>
        </pc:sldMkLst>
        <pc:picChg chg="mod">
          <ac:chgData name="Spinti, Rachel A - (rspinti)" userId="f13f60e6-c38d-42d9-af1e-3bf498c6959b" providerId="ADAL" clId="{0CE3C34C-E4C5-EF4E-BB7D-8E097038F449}" dt="2020-05-05T18:57:31.909" v="1920" actId="1076"/>
          <ac:picMkLst>
            <pc:docMk/>
            <pc:sldMk cId="1272617244" sldId="259"/>
            <ac:picMk id="4" creationId="{AF17D5E9-91BF-410B-B4D1-92361BFDD9D3}"/>
          </ac:picMkLst>
        </pc:picChg>
        <pc:picChg chg="mod">
          <ac:chgData name="Spinti, Rachel A - (rspinti)" userId="f13f60e6-c38d-42d9-af1e-3bf498c6959b" providerId="ADAL" clId="{0CE3C34C-E4C5-EF4E-BB7D-8E097038F449}" dt="2020-05-05T18:57:22.470" v="1914" actId="1076"/>
          <ac:picMkLst>
            <pc:docMk/>
            <pc:sldMk cId="1272617244" sldId="259"/>
            <ac:picMk id="19" creationId="{2FCAC140-CF3B-40A5-9085-CF7873666818}"/>
          </ac:picMkLst>
        </pc:picChg>
      </pc:sldChg>
      <pc:sldChg chg="ord">
        <pc:chgData name="Spinti, Rachel A - (rspinti)" userId="f13f60e6-c38d-42d9-af1e-3bf498c6959b" providerId="ADAL" clId="{0CE3C34C-E4C5-EF4E-BB7D-8E097038F449}" dt="2020-05-05T18:00:47.887" v="1892"/>
        <pc:sldMkLst>
          <pc:docMk/>
          <pc:sldMk cId="2695801652" sldId="260"/>
        </pc:sldMkLst>
      </pc:sldChg>
      <pc:sldChg chg="add del">
        <pc:chgData name="Spinti, Rachel A - (rspinti)" userId="f13f60e6-c38d-42d9-af1e-3bf498c6959b" providerId="ADAL" clId="{0CE3C34C-E4C5-EF4E-BB7D-8E097038F449}" dt="2020-05-05T16:35:39.403" v="7" actId="2696"/>
        <pc:sldMkLst>
          <pc:docMk/>
          <pc:sldMk cId="840568219" sldId="261"/>
        </pc:sldMkLst>
      </pc:sldChg>
      <pc:sldChg chg="addSp delSp modSp add setBg">
        <pc:chgData name="Spinti, Rachel A - (rspinti)" userId="f13f60e6-c38d-42d9-af1e-3bf498c6959b" providerId="ADAL" clId="{0CE3C34C-E4C5-EF4E-BB7D-8E097038F449}" dt="2020-05-05T17:24:03.464" v="1317" actId="1076"/>
        <pc:sldMkLst>
          <pc:docMk/>
          <pc:sldMk cId="1351805842" sldId="261"/>
        </pc:sldMkLst>
        <pc:picChg chg="add del mod">
          <ac:chgData name="Spinti, Rachel A - (rspinti)" userId="f13f60e6-c38d-42d9-af1e-3bf498c6959b" providerId="ADAL" clId="{0CE3C34C-E4C5-EF4E-BB7D-8E097038F449}" dt="2020-05-05T16:37:32.818" v="17" actId="478"/>
          <ac:picMkLst>
            <pc:docMk/>
            <pc:sldMk cId="1351805842" sldId="261"/>
            <ac:picMk id="3" creationId="{D6D7A964-407C-E247-87EF-FB3F1C9EA9DC}"/>
          </ac:picMkLst>
        </pc:picChg>
        <pc:picChg chg="add mod">
          <ac:chgData name="Spinti, Rachel A - (rspinti)" userId="f13f60e6-c38d-42d9-af1e-3bf498c6959b" providerId="ADAL" clId="{0CE3C34C-E4C5-EF4E-BB7D-8E097038F449}" dt="2020-05-05T17:23:58.904" v="1314" actId="1076"/>
          <ac:picMkLst>
            <pc:docMk/>
            <pc:sldMk cId="1351805842" sldId="261"/>
            <ac:picMk id="5" creationId="{3F26A597-043E-FC48-BAC3-57DE7CF1D7CE}"/>
          </ac:picMkLst>
        </pc:picChg>
        <pc:picChg chg="add mod">
          <ac:chgData name="Spinti, Rachel A - (rspinti)" userId="f13f60e6-c38d-42d9-af1e-3bf498c6959b" providerId="ADAL" clId="{0CE3C34C-E4C5-EF4E-BB7D-8E097038F449}" dt="2020-05-05T17:24:00.371" v="1315" actId="1076"/>
          <ac:picMkLst>
            <pc:docMk/>
            <pc:sldMk cId="1351805842" sldId="261"/>
            <ac:picMk id="7" creationId="{9E51E93E-8FD6-2249-BF69-6968F9A9EFC6}"/>
          </ac:picMkLst>
        </pc:picChg>
        <pc:picChg chg="add mod">
          <ac:chgData name="Spinti, Rachel A - (rspinti)" userId="f13f60e6-c38d-42d9-af1e-3bf498c6959b" providerId="ADAL" clId="{0CE3C34C-E4C5-EF4E-BB7D-8E097038F449}" dt="2020-05-05T17:24:03.464" v="1317" actId="1076"/>
          <ac:picMkLst>
            <pc:docMk/>
            <pc:sldMk cId="1351805842" sldId="261"/>
            <ac:picMk id="9" creationId="{B83C8847-B4DE-2744-B4E2-59F924A27F9B}"/>
          </ac:picMkLst>
        </pc:picChg>
      </pc:sldChg>
      <pc:sldChg chg="addSp delSp modSp add del">
        <pc:chgData name="Spinti, Rachel A - (rspinti)" userId="f13f60e6-c38d-42d9-af1e-3bf498c6959b" providerId="ADAL" clId="{0CE3C34C-E4C5-EF4E-BB7D-8E097038F449}" dt="2020-05-05T16:35:49.478" v="12" actId="2696"/>
        <pc:sldMkLst>
          <pc:docMk/>
          <pc:sldMk cId="602822959" sldId="262"/>
        </pc:sldMkLst>
        <pc:spChg chg="mod">
          <ac:chgData name="Spinti, Rachel A - (rspinti)" userId="f13f60e6-c38d-42d9-af1e-3bf498c6959b" providerId="ADAL" clId="{0CE3C34C-E4C5-EF4E-BB7D-8E097038F449}" dt="2020-05-05T16:35:44.882" v="8" actId="1076"/>
          <ac:spMkLst>
            <pc:docMk/>
            <pc:sldMk cId="602822959" sldId="262"/>
            <ac:spMk id="2" creationId="{D4E8179C-84A1-1045-A5C5-EE875ABA5222}"/>
          </ac:spMkLst>
        </pc:spChg>
        <pc:spChg chg="add del mod">
          <ac:chgData name="Spinti, Rachel A - (rspinti)" userId="f13f60e6-c38d-42d9-af1e-3bf498c6959b" providerId="ADAL" clId="{0CE3C34C-E4C5-EF4E-BB7D-8E097038F449}" dt="2020-05-05T16:35:49.259" v="11"/>
          <ac:spMkLst>
            <pc:docMk/>
            <pc:sldMk cId="602822959" sldId="262"/>
            <ac:spMk id="3" creationId="{BB54E5F0-3C65-A148-A211-EA0AFB3E13BD}"/>
          </ac:spMkLst>
        </pc:spChg>
      </pc:sldChg>
      <pc:sldChg chg="addSp delSp modSp add mod setBg delDesignElem modNotesTx">
        <pc:chgData name="Spinti, Rachel A - (rspinti)" userId="f13f60e6-c38d-42d9-af1e-3bf498c6959b" providerId="ADAL" clId="{0CE3C34C-E4C5-EF4E-BB7D-8E097038F449}" dt="2020-05-05T17:37:17.628" v="1455" actId="14100"/>
        <pc:sldMkLst>
          <pc:docMk/>
          <pc:sldMk cId="2798277694" sldId="262"/>
        </pc:sldMkLst>
        <pc:spChg chg="mod">
          <ac:chgData name="Spinti, Rachel A - (rspinti)" userId="f13f60e6-c38d-42d9-af1e-3bf498c6959b" providerId="ADAL" clId="{0CE3C34C-E4C5-EF4E-BB7D-8E097038F449}" dt="2020-05-05T16:42:09.417" v="48" actId="20577"/>
          <ac:spMkLst>
            <pc:docMk/>
            <pc:sldMk cId="2798277694" sldId="262"/>
            <ac:spMk id="2" creationId="{C5227471-F28A-8F4B-B7D5-16F138C21FC2}"/>
          </ac:spMkLst>
        </pc:spChg>
        <pc:spChg chg="mod">
          <ac:chgData name="Spinti, Rachel A - (rspinti)" userId="f13f60e6-c38d-42d9-af1e-3bf498c6959b" providerId="ADAL" clId="{0CE3C34C-E4C5-EF4E-BB7D-8E097038F449}" dt="2020-05-05T17:34:28.618" v="1409" actId="1037"/>
          <ac:spMkLst>
            <pc:docMk/>
            <pc:sldMk cId="2798277694" sldId="262"/>
            <ac:spMk id="3" creationId="{031E5506-1CC1-7B4A-A38F-8F09581E0A21}"/>
          </ac:spMkLst>
        </pc:spChg>
        <pc:spChg chg="add del mod">
          <ac:chgData name="Spinti, Rachel A - (rspinti)" userId="f13f60e6-c38d-42d9-af1e-3bf498c6959b" providerId="ADAL" clId="{0CE3C34C-E4C5-EF4E-BB7D-8E097038F449}" dt="2020-05-05T17:34:20.806" v="1388" actId="1037"/>
          <ac:spMkLst>
            <pc:docMk/>
            <pc:sldMk cId="2798277694" sldId="262"/>
            <ac:spMk id="4" creationId="{AE99CEA7-52BF-1348-9C66-73676D54CE7B}"/>
          </ac:spMkLst>
        </pc:spChg>
        <pc:spChg chg="add del mod">
          <ac:chgData name="Spinti, Rachel A - (rspinti)" userId="f13f60e6-c38d-42d9-af1e-3bf498c6959b" providerId="ADAL" clId="{0CE3C34C-E4C5-EF4E-BB7D-8E097038F449}" dt="2020-05-05T17:34:33.843" v="1424" actId="1038"/>
          <ac:spMkLst>
            <pc:docMk/>
            <pc:sldMk cId="2798277694" sldId="262"/>
            <ac:spMk id="5" creationId="{977A58BD-C153-9D4D-8C43-675BB3272BE6}"/>
          </ac:spMkLst>
        </pc:spChg>
        <pc:spChg chg="add del mod">
          <ac:chgData name="Spinti, Rachel A - (rspinti)" userId="f13f60e6-c38d-42d9-af1e-3bf498c6959b" providerId="ADAL" clId="{0CE3C34C-E4C5-EF4E-BB7D-8E097038F449}" dt="2020-05-05T17:34:39.936" v="1443" actId="1038"/>
          <ac:spMkLst>
            <pc:docMk/>
            <pc:sldMk cId="2798277694" sldId="262"/>
            <ac:spMk id="6" creationId="{045A3FFD-5656-FE41-A8C2-AEB70E592C58}"/>
          </ac:spMkLst>
        </pc:spChg>
        <pc:spChg chg="add del">
          <ac:chgData name="Spinti, Rachel A - (rspinti)" userId="f13f60e6-c38d-42d9-af1e-3bf498c6959b" providerId="ADAL" clId="{0CE3C34C-E4C5-EF4E-BB7D-8E097038F449}" dt="2020-05-05T16:41:59.141" v="29" actId="26606"/>
          <ac:spMkLst>
            <pc:docMk/>
            <pc:sldMk cId="2798277694" sldId="262"/>
            <ac:spMk id="8" creationId="{E777E57D-6A88-4B5B-A068-2BA7FF4E8CCA}"/>
          </ac:spMkLst>
        </pc:spChg>
        <pc:spChg chg="add del">
          <ac:chgData name="Spinti, Rachel A - (rspinti)" userId="f13f60e6-c38d-42d9-af1e-3bf498c6959b" providerId="ADAL" clId="{0CE3C34C-E4C5-EF4E-BB7D-8E097038F449}" dt="2020-05-05T16:41:59.141" v="29" actId="26606"/>
          <ac:spMkLst>
            <pc:docMk/>
            <pc:sldMk cId="2798277694" sldId="262"/>
            <ac:spMk id="10" creationId="{F7117410-A2A4-4085-9ADC-46744551DBDE}"/>
          </ac:spMkLst>
        </pc:spChg>
        <pc:spChg chg="add del">
          <ac:chgData name="Spinti, Rachel A - (rspinti)" userId="f13f60e6-c38d-42d9-af1e-3bf498c6959b" providerId="ADAL" clId="{0CE3C34C-E4C5-EF4E-BB7D-8E097038F449}" dt="2020-05-05T16:41:59.141" v="29" actId="26606"/>
          <ac:spMkLst>
            <pc:docMk/>
            <pc:sldMk cId="2798277694" sldId="262"/>
            <ac:spMk id="12" creationId="{99F74EB5-E547-4FB4-95F5-BCC788F3C4A0}"/>
          </ac:spMkLst>
        </pc:spChg>
        <pc:spChg chg="add del">
          <ac:chgData name="Spinti, Rachel A - (rspinti)" userId="f13f60e6-c38d-42d9-af1e-3bf498c6959b" providerId="ADAL" clId="{0CE3C34C-E4C5-EF4E-BB7D-8E097038F449}" dt="2020-05-05T16:43:34.372" v="124" actId="26606"/>
          <ac:spMkLst>
            <pc:docMk/>
            <pc:sldMk cId="2798277694" sldId="262"/>
            <ac:spMk id="17" creationId="{2029D5AD-8348-4446-B191-6A9B6FE03F21}"/>
          </ac:spMkLst>
        </pc:spChg>
        <pc:spChg chg="add del">
          <ac:chgData name="Spinti, Rachel A - (rspinti)" userId="f13f60e6-c38d-42d9-af1e-3bf498c6959b" providerId="ADAL" clId="{0CE3C34C-E4C5-EF4E-BB7D-8E097038F449}" dt="2020-05-05T16:43:34.372" v="124" actId="26606"/>
          <ac:spMkLst>
            <pc:docMk/>
            <pc:sldMk cId="2798277694" sldId="262"/>
            <ac:spMk id="19" creationId="{A3F395A2-2B64-4749-BD93-2F159C7E1FB5}"/>
          </ac:spMkLst>
        </pc:spChg>
        <pc:spChg chg="add del">
          <ac:chgData name="Spinti, Rachel A - (rspinti)" userId="f13f60e6-c38d-42d9-af1e-3bf498c6959b" providerId="ADAL" clId="{0CE3C34C-E4C5-EF4E-BB7D-8E097038F449}" dt="2020-05-05T16:43:34.372" v="124" actId="26606"/>
          <ac:spMkLst>
            <pc:docMk/>
            <pc:sldMk cId="2798277694" sldId="262"/>
            <ac:spMk id="21" creationId="{5CF0135B-EAB8-4CA0-896C-2D897ECD28BC}"/>
          </ac:spMkLst>
        </pc:spChg>
        <pc:spChg chg="add del">
          <ac:chgData name="Spinti, Rachel A - (rspinti)" userId="f13f60e6-c38d-42d9-af1e-3bf498c6959b" providerId="ADAL" clId="{0CE3C34C-E4C5-EF4E-BB7D-8E097038F449}" dt="2020-05-05T16:43:34.372" v="124" actId="26606"/>
          <ac:spMkLst>
            <pc:docMk/>
            <pc:sldMk cId="2798277694" sldId="262"/>
            <ac:spMk id="23" creationId="{92C3387C-D24F-4737-8A37-1DC5CFF09CFA}"/>
          </ac:spMkLst>
        </pc:spChg>
        <pc:spChg chg="add del">
          <ac:chgData name="Spinti, Rachel A - (rspinti)" userId="f13f60e6-c38d-42d9-af1e-3bf498c6959b" providerId="ADAL" clId="{0CE3C34C-E4C5-EF4E-BB7D-8E097038F449}" dt="2020-05-05T16:45:05.122" v="283"/>
          <ac:spMkLst>
            <pc:docMk/>
            <pc:sldMk cId="2798277694" sldId="262"/>
            <ac:spMk id="28" creationId="{2029D5AD-8348-4446-B191-6A9B6FE03F21}"/>
          </ac:spMkLst>
        </pc:spChg>
        <pc:spChg chg="add del">
          <ac:chgData name="Spinti, Rachel A - (rspinti)" userId="f13f60e6-c38d-42d9-af1e-3bf498c6959b" providerId="ADAL" clId="{0CE3C34C-E4C5-EF4E-BB7D-8E097038F449}" dt="2020-05-05T16:45:05.122" v="283"/>
          <ac:spMkLst>
            <pc:docMk/>
            <pc:sldMk cId="2798277694" sldId="262"/>
            <ac:spMk id="30" creationId="{A3F395A2-2B64-4749-BD93-2F159C7E1FB5}"/>
          </ac:spMkLst>
        </pc:spChg>
        <pc:spChg chg="add del">
          <ac:chgData name="Spinti, Rachel A - (rspinti)" userId="f13f60e6-c38d-42d9-af1e-3bf498c6959b" providerId="ADAL" clId="{0CE3C34C-E4C5-EF4E-BB7D-8E097038F449}" dt="2020-05-05T16:45:05.122" v="283"/>
          <ac:spMkLst>
            <pc:docMk/>
            <pc:sldMk cId="2798277694" sldId="262"/>
            <ac:spMk id="32" creationId="{5CF0135B-EAB8-4CA0-896C-2D897ECD28BC}"/>
          </ac:spMkLst>
        </pc:spChg>
        <pc:spChg chg="add del">
          <ac:chgData name="Spinti, Rachel A - (rspinti)" userId="f13f60e6-c38d-42d9-af1e-3bf498c6959b" providerId="ADAL" clId="{0CE3C34C-E4C5-EF4E-BB7D-8E097038F449}" dt="2020-05-05T16:45:05.122" v="283"/>
          <ac:spMkLst>
            <pc:docMk/>
            <pc:sldMk cId="2798277694" sldId="262"/>
            <ac:spMk id="34" creationId="{92C3387C-D24F-4737-8A37-1DC5CFF09CFA}"/>
          </ac:spMkLst>
        </pc:spChg>
        <pc:picChg chg="add del mod">
          <ac:chgData name="Spinti, Rachel A - (rspinti)" userId="f13f60e6-c38d-42d9-af1e-3bf498c6959b" providerId="ADAL" clId="{0CE3C34C-E4C5-EF4E-BB7D-8E097038F449}" dt="2020-05-05T17:36:00.208" v="1447" actId="478"/>
          <ac:picMkLst>
            <pc:docMk/>
            <pc:sldMk cId="2798277694" sldId="262"/>
            <ac:picMk id="9" creationId="{3EBE3F10-06B9-574E-8D3F-A5189D562AF7}"/>
          </ac:picMkLst>
        </pc:picChg>
        <pc:picChg chg="add mod">
          <ac:chgData name="Spinti, Rachel A - (rspinti)" userId="f13f60e6-c38d-42d9-af1e-3bf498c6959b" providerId="ADAL" clId="{0CE3C34C-E4C5-EF4E-BB7D-8E097038F449}" dt="2020-05-05T17:37:17.628" v="1455" actId="14100"/>
          <ac:picMkLst>
            <pc:docMk/>
            <pc:sldMk cId="2798277694" sldId="262"/>
            <ac:picMk id="13" creationId="{09AFB1A5-62F9-CF41-BCE9-4A9E0DDFB8FB}"/>
          </ac:picMkLst>
        </pc:picChg>
      </pc:sldChg>
      <pc:sldChg chg="add del">
        <pc:chgData name="Spinti, Rachel A - (rspinti)" userId="f13f60e6-c38d-42d9-af1e-3bf498c6959b" providerId="ADAL" clId="{0CE3C34C-E4C5-EF4E-BB7D-8E097038F449}" dt="2020-05-05T17:15:13.186" v="1165" actId="2696"/>
        <pc:sldMkLst>
          <pc:docMk/>
          <pc:sldMk cId="1127937918" sldId="263"/>
        </pc:sldMkLst>
      </pc:sldChg>
      <pc:sldChg chg="addSp delSp modSp add mod setBg">
        <pc:chgData name="Spinti, Rachel A - (rspinti)" userId="f13f60e6-c38d-42d9-af1e-3bf498c6959b" providerId="ADAL" clId="{0CE3C34C-E4C5-EF4E-BB7D-8E097038F449}" dt="2020-05-05T17:28:39.636" v="1329" actId="26606"/>
        <pc:sldMkLst>
          <pc:docMk/>
          <pc:sldMk cId="2740164634" sldId="263"/>
        </pc:sldMkLst>
        <pc:spChg chg="mod">
          <ac:chgData name="Spinti, Rachel A - (rspinti)" userId="f13f60e6-c38d-42d9-af1e-3bf498c6959b" providerId="ADAL" clId="{0CE3C34C-E4C5-EF4E-BB7D-8E097038F449}" dt="2020-05-05T17:28:39.636" v="1329" actId="26606"/>
          <ac:spMkLst>
            <pc:docMk/>
            <pc:sldMk cId="2740164634" sldId="263"/>
            <ac:spMk id="2" creationId="{B89436DF-D1F4-9B46-ACBF-05191461BC6B}"/>
          </ac:spMkLst>
        </pc:spChg>
        <pc:spChg chg="del mod">
          <ac:chgData name="Spinti, Rachel A - (rspinti)" userId="f13f60e6-c38d-42d9-af1e-3bf498c6959b" providerId="ADAL" clId="{0CE3C34C-E4C5-EF4E-BB7D-8E097038F449}" dt="2020-05-05T17:17:21.822" v="1174" actId="478"/>
          <ac:spMkLst>
            <pc:docMk/>
            <pc:sldMk cId="2740164634" sldId="263"/>
            <ac:spMk id="3" creationId="{B04BE50C-CBAB-F442-B6F7-450173C73120}"/>
          </ac:spMkLst>
        </pc:spChg>
        <pc:spChg chg="add del">
          <ac:chgData name="Spinti, Rachel A - (rspinti)" userId="f13f60e6-c38d-42d9-af1e-3bf498c6959b" providerId="ADAL" clId="{0CE3C34C-E4C5-EF4E-BB7D-8E097038F449}" dt="2020-05-05T17:28:39.636" v="1329" actId="26606"/>
          <ac:spMkLst>
            <pc:docMk/>
            <pc:sldMk cId="2740164634" sldId="263"/>
            <ac:spMk id="8" creationId="{1640B3DF-3C1C-49A7-8FA7-EE4A21CB0BDC}"/>
          </ac:spMkLst>
        </pc:spChg>
        <pc:spChg chg="add del">
          <ac:chgData name="Spinti, Rachel A - (rspinti)" userId="f13f60e6-c38d-42d9-af1e-3bf498c6959b" providerId="ADAL" clId="{0CE3C34C-E4C5-EF4E-BB7D-8E097038F449}" dt="2020-05-05T17:28:39.636" v="1329" actId="26606"/>
          <ac:spMkLst>
            <pc:docMk/>
            <pc:sldMk cId="2740164634" sldId="263"/>
            <ac:spMk id="10" creationId="{AFF79527-C7F1-4E06-8126-A8E8C5FEBFCA}"/>
          </ac:spMkLst>
        </pc:spChg>
        <pc:spChg chg="add del">
          <ac:chgData name="Spinti, Rachel A - (rspinti)" userId="f13f60e6-c38d-42d9-af1e-3bf498c6959b" providerId="ADAL" clId="{0CE3C34C-E4C5-EF4E-BB7D-8E097038F449}" dt="2020-05-05T17:28:39.636" v="1329" actId="26606"/>
          <ac:spMkLst>
            <pc:docMk/>
            <pc:sldMk cId="2740164634" sldId="263"/>
            <ac:spMk id="12" creationId="{55986208-8A53-4E92-9197-6B57BCCB2F37}"/>
          </ac:spMkLst>
        </pc:spChg>
        <pc:spChg chg="add del">
          <ac:chgData name="Spinti, Rachel A - (rspinti)" userId="f13f60e6-c38d-42d9-af1e-3bf498c6959b" providerId="ADAL" clId="{0CE3C34C-E4C5-EF4E-BB7D-8E097038F449}" dt="2020-05-05T17:28:39.615" v="1328" actId="26606"/>
          <ac:spMkLst>
            <pc:docMk/>
            <pc:sldMk cId="2740164634" sldId="263"/>
            <ac:spMk id="17" creationId="{8D06CE56-3881-4ADA-8CEF-D18B02C242A3}"/>
          </ac:spMkLst>
        </pc:spChg>
        <pc:spChg chg="add del">
          <ac:chgData name="Spinti, Rachel A - (rspinti)" userId="f13f60e6-c38d-42d9-af1e-3bf498c6959b" providerId="ADAL" clId="{0CE3C34C-E4C5-EF4E-BB7D-8E097038F449}" dt="2020-05-05T17:28:39.615" v="1328" actId="26606"/>
          <ac:spMkLst>
            <pc:docMk/>
            <pc:sldMk cId="2740164634" sldId="263"/>
            <ac:spMk id="19" creationId="{79F3C543-62EC-4433-9C93-A2CD8764E9B4}"/>
          </ac:spMkLst>
        </pc:spChg>
        <pc:spChg chg="add del">
          <ac:chgData name="Spinti, Rachel A - (rspinti)" userId="f13f60e6-c38d-42d9-af1e-3bf498c6959b" providerId="ADAL" clId="{0CE3C34C-E4C5-EF4E-BB7D-8E097038F449}" dt="2020-05-05T17:28:39.615" v="1328" actId="26606"/>
          <ac:spMkLst>
            <pc:docMk/>
            <pc:sldMk cId="2740164634" sldId="263"/>
            <ac:spMk id="21" creationId="{F4209EE6-922E-445F-BDA3-269C6608BF08}"/>
          </ac:spMkLst>
        </pc:spChg>
        <pc:spChg chg="add del">
          <ac:chgData name="Spinti, Rachel A - (rspinti)" userId="f13f60e6-c38d-42d9-af1e-3bf498c6959b" providerId="ADAL" clId="{0CE3C34C-E4C5-EF4E-BB7D-8E097038F449}" dt="2020-05-05T17:28:39.615" v="1328" actId="26606"/>
          <ac:spMkLst>
            <pc:docMk/>
            <pc:sldMk cId="2740164634" sldId="263"/>
            <ac:spMk id="23" creationId="{0ADDB668-2CA4-4D2B-9C34-3487CA330BA8}"/>
          </ac:spMkLst>
        </pc:spChg>
        <pc:spChg chg="add del">
          <ac:chgData name="Spinti, Rachel A - (rspinti)" userId="f13f60e6-c38d-42d9-af1e-3bf498c6959b" providerId="ADAL" clId="{0CE3C34C-E4C5-EF4E-BB7D-8E097038F449}" dt="2020-05-05T17:28:39.615" v="1328" actId="26606"/>
          <ac:spMkLst>
            <pc:docMk/>
            <pc:sldMk cId="2740164634" sldId="263"/>
            <ac:spMk id="25" creationId="{2568BC19-F052-4108-93E1-6A3D1DEC072F}"/>
          </ac:spMkLst>
        </pc:spChg>
        <pc:spChg chg="add del">
          <ac:chgData name="Spinti, Rachel A - (rspinti)" userId="f13f60e6-c38d-42d9-af1e-3bf498c6959b" providerId="ADAL" clId="{0CE3C34C-E4C5-EF4E-BB7D-8E097038F449}" dt="2020-05-05T17:28:39.615" v="1328" actId="26606"/>
          <ac:spMkLst>
            <pc:docMk/>
            <pc:sldMk cId="2740164634" sldId="263"/>
            <ac:spMk id="27" creationId="{D5FD337D-4D6B-4C8B-B6F5-121097E09881}"/>
          </ac:spMkLst>
        </pc:spChg>
        <pc:spChg chg="add">
          <ac:chgData name="Spinti, Rachel A - (rspinti)" userId="f13f60e6-c38d-42d9-af1e-3bf498c6959b" providerId="ADAL" clId="{0CE3C34C-E4C5-EF4E-BB7D-8E097038F449}" dt="2020-05-05T17:28:39.636" v="1329" actId="26606"/>
          <ac:spMkLst>
            <pc:docMk/>
            <pc:sldMk cId="2740164634" sldId="263"/>
            <ac:spMk id="29" creationId="{8D06CE56-3881-4ADA-8CEF-D18B02C242A3}"/>
          </ac:spMkLst>
        </pc:spChg>
        <pc:spChg chg="add">
          <ac:chgData name="Spinti, Rachel A - (rspinti)" userId="f13f60e6-c38d-42d9-af1e-3bf498c6959b" providerId="ADAL" clId="{0CE3C34C-E4C5-EF4E-BB7D-8E097038F449}" dt="2020-05-05T17:28:39.636" v="1329" actId="26606"/>
          <ac:spMkLst>
            <pc:docMk/>
            <pc:sldMk cId="2740164634" sldId="263"/>
            <ac:spMk id="30" creationId="{79F3C543-62EC-4433-9C93-A2CD8764E9B4}"/>
          </ac:spMkLst>
        </pc:spChg>
        <pc:spChg chg="add">
          <ac:chgData name="Spinti, Rachel A - (rspinti)" userId="f13f60e6-c38d-42d9-af1e-3bf498c6959b" providerId="ADAL" clId="{0CE3C34C-E4C5-EF4E-BB7D-8E097038F449}" dt="2020-05-05T17:28:39.636" v="1329" actId="26606"/>
          <ac:spMkLst>
            <pc:docMk/>
            <pc:sldMk cId="2740164634" sldId="263"/>
            <ac:spMk id="31" creationId="{F4209EE6-922E-445F-BDA3-269C6608BF08}"/>
          </ac:spMkLst>
        </pc:spChg>
        <pc:spChg chg="add">
          <ac:chgData name="Spinti, Rachel A - (rspinti)" userId="f13f60e6-c38d-42d9-af1e-3bf498c6959b" providerId="ADAL" clId="{0CE3C34C-E4C5-EF4E-BB7D-8E097038F449}" dt="2020-05-05T17:28:39.636" v="1329" actId="26606"/>
          <ac:spMkLst>
            <pc:docMk/>
            <pc:sldMk cId="2740164634" sldId="263"/>
            <ac:spMk id="32" creationId="{0ADDB668-2CA4-4D2B-9C34-3487CA330BA8}"/>
          </ac:spMkLst>
        </pc:spChg>
        <pc:spChg chg="add">
          <ac:chgData name="Spinti, Rachel A - (rspinti)" userId="f13f60e6-c38d-42d9-af1e-3bf498c6959b" providerId="ADAL" clId="{0CE3C34C-E4C5-EF4E-BB7D-8E097038F449}" dt="2020-05-05T17:28:39.636" v="1329" actId="26606"/>
          <ac:spMkLst>
            <pc:docMk/>
            <pc:sldMk cId="2740164634" sldId="263"/>
            <ac:spMk id="33" creationId="{2568BC19-F052-4108-93E1-6A3D1DEC072F}"/>
          </ac:spMkLst>
        </pc:spChg>
        <pc:spChg chg="add">
          <ac:chgData name="Spinti, Rachel A - (rspinti)" userId="f13f60e6-c38d-42d9-af1e-3bf498c6959b" providerId="ADAL" clId="{0CE3C34C-E4C5-EF4E-BB7D-8E097038F449}" dt="2020-05-05T17:28:39.636" v="1329" actId="26606"/>
          <ac:spMkLst>
            <pc:docMk/>
            <pc:sldMk cId="2740164634" sldId="263"/>
            <ac:spMk id="34" creationId="{D5FD337D-4D6B-4C8B-B6F5-121097E09881}"/>
          </ac:spMkLst>
        </pc:spChg>
        <pc:graphicFrameChg chg="add del mod modGraphic">
          <ac:chgData name="Spinti, Rachel A - (rspinti)" userId="f13f60e6-c38d-42d9-af1e-3bf498c6959b" providerId="ADAL" clId="{0CE3C34C-E4C5-EF4E-BB7D-8E097038F449}" dt="2020-05-05T17:19:14.028" v="1231" actId="478"/>
          <ac:graphicFrameMkLst>
            <pc:docMk/>
            <pc:sldMk cId="2740164634" sldId="263"/>
            <ac:graphicFrameMk id="4" creationId="{BBFDACA3-9BD3-1E46-B675-EC7E4A34D08E}"/>
          </ac:graphicFrameMkLst>
        </pc:graphicFrameChg>
        <pc:graphicFrameChg chg="add del mod modGraphic">
          <ac:chgData name="Spinti, Rachel A - (rspinti)" userId="f13f60e6-c38d-42d9-af1e-3bf498c6959b" providerId="ADAL" clId="{0CE3C34C-E4C5-EF4E-BB7D-8E097038F449}" dt="2020-05-05T17:28:29.487" v="1326"/>
          <ac:graphicFrameMkLst>
            <pc:docMk/>
            <pc:sldMk cId="2740164634" sldId="263"/>
            <ac:graphicFrameMk id="5" creationId="{B4F5B25B-1273-3044-A7AE-75A52D10D5C2}"/>
          </ac:graphicFrameMkLst>
        </pc:graphicFrameChg>
        <pc:graphicFrameChg chg="add mod modGraphic">
          <ac:chgData name="Spinti, Rachel A - (rspinti)" userId="f13f60e6-c38d-42d9-af1e-3bf498c6959b" providerId="ADAL" clId="{0CE3C34C-E4C5-EF4E-BB7D-8E097038F449}" dt="2020-05-05T17:28:39.636" v="1329" actId="26606"/>
          <ac:graphicFrameMkLst>
            <pc:docMk/>
            <pc:sldMk cId="2740164634" sldId="263"/>
            <ac:graphicFrameMk id="6" creationId="{7A6F0785-01F2-BF4C-B326-065C697BE05D}"/>
          </ac:graphicFrameMkLst>
        </pc:graphicFrameChg>
      </pc:sldChg>
      <pc:sldChg chg="addSp delSp modSp add mod setBg">
        <pc:chgData name="Spinti, Rachel A - (rspinti)" userId="f13f60e6-c38d-42d9-af1e-3bf498c6959b" providerId="ADAL" clId="{0CE3C34C-E4C5-EF4E-BB7D-8E097038F449}" dt="2020-05-05T17:29:21.681" v="1362" actId="26606"/>
        <pc:sldMkLst>
          <pc:docMk/>
          <pc:sldMk cId="2422002278" sldId="264"/>
        </pc:sldMkLst>
        <pc:spChg chg="mod">
          <ac:chgData name="Spinti, Rachel A - (rspinti)" userId="f13f60e6-c38d-42d9-af1e-3bf498c6959b" providerId="ADAL" clId="{0CE3C34C-E4C5-EF4E-BB7D-8E097038F449}" dt="2020-05-05T17:29:21.681" v="1362" actId="26606"/>
          <ac:spMkLst>
            <pc:docMk/>
            <pc:sldMk cId="2422002278" sldId="264"/>
            <ac:spMk id="2" creationId="{61760AC0-0745-464F-8D09-B456B5293E16}"/>
          </ac:spMkLst>
        </pc:spChg>
        <pc:spChg chg="del">
          <ac:chgData name="Spinti, Rachel A - (rspinti)" userId="f13f60e6-c38d-42d9-af1e-3bf498c6959b" providerId="ADAL" clId="{0CE3C34C-E4C5-EF4E-BB7D-8E097038F449}" dt="2020-05-05T17:29:00.409" v="1355"/>
          <ac:spMkLst>
            <pc:docMk/>
            <pc:sldMk cId="2422002278" sldId="264"/>
            <ac:spMk id="3" creationId="{81DB02C1-650A-8545-80DE-0C2FB48FB089}"/>
          </ac:spMkLst>
        </pc:spChg>
        <pc:spChg chg="add del">
          <ac:chgData name="Spinti, Rachel A - (rspinti)" userId="f13f60e6-c38d-42d9-af1e-3bf498c6959b" providerId="ADAL" clId="{0CE3C34C-E4C5-EF4E-BB7D-8E097038F449}" dt="2020-05-05T17:29:07.597" v="1357" actId="26606"/>
          <ac:spMkLst>
            <pc:docMk/>
            <pc:sldMk cId="2422002278" sldId="264"/>
            <ac:spMk id="9" creationId="{6D1A2CED-DA9B-4CCF-8215-CFC65FE71603}"/>
          </ac:spMkLst>
        </pc:spChg>
        <pc:spChg chg="add del">
          <ac:chgData name="Spinti, Rachel A - (rspinti)" userId="f13f60e6-c38d-42d9-af1e-3bf498c6959b" providerId="ADAL" clId="{0CE3C34C-E4C5-EF4E-BB7D-8E097038F449}" dt="2020-05-05T17:29:07.597" v="1357" actId="26606"/>
          <ac:spMkLst>
            <pc:docMk/>
            <pc:sldMk cId="2422002278" sldId="264"/>
            <ac:spMk id="11" creationId="{562DFC44-A40C-4573-9230-B3EDB3EC8EEB}"/>
          </ac:spMkLst>
        </pc:spChg>
        <pc:spChg chg="add del">
          <ac:chgData name="Spinti, Rachel A - (rspinti)" userId="f13f60e6-c38d-42d9-af1e-3bf498c6959b" providerId="ADAL" clId="{0CE3C34C-E4C5-EF4E-BB7D-8E097038F449}" dt="2020-05-05T17:29:07.597" v="1357" actId="26606"/>
          <ac:spMkLst>
            <pc:docMk/>
            <pc:sldMk cId="2422002278" sldId="264"/>
            <ac:spMk id="13" creationId="{15589D35-CF9F-4DE9-A792-8571A09E9BC9}"/>
          </ac:spMkLst>
        </pc:spChg>
        <pc:spChg chg="add del">
          <ac:chgData name="Spinti, Rachel A - (rspinti)" userId="f13f60e6-c38d-42d9-af1e-3bf498c6959b" providerId="ADAL" clId="{0CE3C34C-E4C5-EF4E-BB7D-8E097038F449}" dt="2020-05-05T17:29:08.584" v="1359" actId="26606"/>
          <ac:spMkLst>
            <pc:docMk/>
            <pc:sldMk cId="2422002278" sldId="264"/>
            <ac:spMk id="15" creationId="{0ADDB668-2CA4-4D2B-9C34-3487CA330BA8}"/>
          </ac:spMkLst>
        </pc:spChg>
        <pc:spChg chg="add del">
          <ac:chgData name="Spinti, Rachel A - (rspinti)" userId="f13f60e6-c38d-42d9-af1e-3bf498c6959b" providerId="ADAL" clId="{0CE3C34C-E4C5-EF4E-BB7D-8E097038F449}" dt="2020-05-05T17:29:08.584" v="1359" actId="26606"/>
          <ac:spMkLst>
            <pc:docMk/>
            <pc:sldMk cId="2422002278" sldId="264"/>
            <ac:spMk id="16" creationId="{8D06CE56-3881-4ADA-8CEF-D18B02C242A3}"/>
          </ac:spMkLst>
        </pc:spChg>
        <pc:spChg chg="add del">
          <ac:chgData name="Spinti, Rachel A - (rspinti)" userId="f13f60e6-c38d-42d9-af1e-3bf498c6959b" providerId="ADAL" clId="{0CE3C34C-E4C5-EF4E-BB7D-8E097038F449}" dt="2020-05-05T17:29:08.584" v="1359" actId="26606"/>
          <ac:spMkLst>
            <pc:docMk/>
            <pc:sldMk cId="2422002278" sldId="264"/>
            <ac:spMk id="17" creationId="{2568BC19-F052-4108-93E1-6A3D1DEC072F}"/>
          </ac:spMkLst>
        </pc:spChg>
        <pc:spChg chg="add del">
          <ac:chgData name="Spinti, Rachel A - (rspinti)" userId="f13f60e6-c38d-42d9-af1e-3bf498c6959b" providerId="ADAL" clId="{0CE3C34C-E4C5-EF4E-BB7D-8E097038F449}" dt="2020-05-05T17:29:08.584" v="1359" actId="26606"/>
          <ac:spMkLst>
            <pc:docMk/>
            <pc:sldMk cId="2422002278" sldId="264"/>
            <ac:spMk id="18" creationId="{79F3C543-62EC-4433-9C93-A2CD8764E9B4}"/>
          </ac:spMkLst>
        </pc:spChg>
        <pc:spChg chg="add del">
          <ac:chgData name="Spinti, Rachel A - (rspinti)" userId="f13f60e6-c38d-42d9-af1e-3bf498c6959b" providerId="ADAL" clId="{0CE3C34C-E4C5-EF4E-BB7D-8E097038F449}" dt="2020-05-05T17:29:08.584" v="1359" actId="26606"/>
          <ac:spMkLst>
            <pc:docMk/>
            <pc:sldMk cId="2422002278" sldId="264"/>
            <ac:spMk id="19" creationId="{D5FD337D-4D6B-4C8B-B6F5-121097E09881}"/>
          </ac:spMkLst>
        </pc:spChg>
        <pc:spChg chg="add del">
          <ac:chgData name="Spinti, Rachel A - (rspinti)" userId="f13f60e6-c38d-42d9-af1e-3bf498c6959b" providerId="ADAL" clId="{0CE3C34C-E4C5-EF4E-BB7D-8E097038F449}" dt="2020-05-05T17:29:08.584" v="1359" actId="26606"/>
          <ac:spMkLst>
            <pc:docMk/>
            <pc:sldMk cId="2422002278" sldId="264"/>
            <ac:spMk id="20" creationId="{F4209EE6-922E-445F-BDA3-269C6608BF08}"/>
          </ac:spMkLst>
        </pc:spChg>
        <pc:spChg chg="add del">
          <ac:chgData name="Spinti, Rachel A - (rspinti)" userId="f13f60e6-c38d-42d9-af1e-3bf498c6959b" providerId="ADAL" clId="{0CE3C34C-E4C5-EF4E-BB7D-8E097038F449}" dt="2020-05-05T17:29:21.668" v="1361" actId="26606"/>
          <ac:spMkLst>
            <pc:docMk/>
            <pc:sldMk cId="2422002278" sldId="264"/>
            <ac:spMk id="22" creationId="{7517A47C-B2E5-4B79-8061-D74B1311AF6E}"/>
          </ac:spMkLst>
        </pc:spChg>
        <pc:spChg chg="add del">
          <ac:chgData name="Spinti, Rachel A - (rspinti)" userId="f13f60e6-c38d-42d9-af1e-3bf498c6959b" providerId="ADAL" clId="{0CE3C34C-E4C5-EF4E-BB7D-8E097038F449}" dt="2020-05-05T17:29:21.668" v="1361" actId="26606"/>
          <ac:spMkLst>
            <pc:docMk/>
            <pc:sldMk cId="2422002278" sldId="264"/>
            <ac:spMk id="23" creationId="{C505E780-2083-4CB5-A42A-5E0E2908ECC3}"/>
          </ac:spMkLst>
        </pc:spChg>
        <pc:spChg chg="add del">
          <ac:chgData name="Spinti, Rachel A - (rspinti)" userId="f13f60e6-c38d-42d9-af1e-3bf498c6959b" providerId="ADAL" clId="{0CE3C34C-E4C5-EF4E-BB7D-8E097038F449}" dt="2020-05-05T17:29:21.668" v="1361" actId="26606"/>
          <ac:spMkLst>
            <pc:docMk/>
            <pc:sldMk cId="2422002278" sldId="264"/>
            <ac:spMk id="24" creationId="{D2C0AE1C-0118-41AE-8A10-7CDCBF10E96F}"/>
          </ac:spMkLst>
        </pc:spChg>
        <pc:spChg chg="add del">
          <ac:chgData name="Spinti, Rachel A - (rspinti)" userId="f13f60e6-c38d-42d9-af1e-3bf498c6959b" providerId="ADAL" clId="{0CE3C34C-E4C5-EF4E-BB7D-8E097038F449}" dt="2020-05-05T17:29:21.668" v="1361" actId="26606"/>
          <ac:spMkLst>
            <pc:docMk/>
            <pc:sldMk cId="2422002278" sldId="264"/>
            <ac:spMk id="25" creationId="{463EEC44-1BA3-44ED-81FC-A644B04B2A44}"/>
          </ac:spMkLst>
        </pc:spChg>
        <pc:spChg chg="add">
          <ac:chgData name="Spinti, Rachel A - (rspinti)" userId="f13f60e6-c38d-42d9-af1e-3bf498c6959b" providerId="ADAL" clId="{0CE3C34C-E4C5-EF4E-BB7D-8E097038F449}" dt="2020-05-05T17:29:21.681" v="1362" actId="26606"/>
          <ac:spMkLst>
            <pc:docMk/>
            <pc:sldMk cId="2422002278" sldId="264"/>
            <ac:spMk id="27" creationId="{6D1A2CED-DA9B-4CCF-8215-CFC65FE71603}"/>
          </ac:spMkLst>
        </pc:spChg>
        <pc:spChg chg="add">
          <ac:chgData name="Spinti, Rachel A - (rspinti)" userId="f13f60e6-c38d-42d9-af1e-3bf498c6959b" providerId="ADAL" clId="{0CE3C34C-E4C5-EF4E-BB7D-8E097038F449}" dt="2020-05-05T17:29:21.681" v="1362" actId="26606"/>
          <ac:spMkLst>
            <pc:docMk/>
            <pc:sldMk cId="2422002278" sldId="264"/>
            <ac:spMk id="28" creationId="{562DFC44-A40C-4573-9230-B3EDB3EC8EEB}"/>
          </ac:spMkLst>
        </pc:spChg>
        <pc:spChg chg="add">
          <ac:chgData name="Spinti, Rachel A - (rspinti)" userId="f13f60e6-c38d-42d9-af1e-3bf498c6959b" providerId="ADAL" clId="{0CE3C34C-E4C5-EF4E-BB7D-8E097038F449}" dt="2020-05-05T17:29:21.681" v="1362" actId="26606"/>
          <ac:spMkLst>
            <pc:docMk/>
            <pc:sldMk cId="2422002278" sldId="264"/>
            <ac:spMk id="29" creationId="{15589D35-CF9F-4DE9-A792-8571A09E9BC9}"/>
          </ac:spMkLst>
        </pc:spChg>
        <pc:graphicFrameChg chg="add mod">
          <ac:chgData name="Spinti, Rachel A - (rspinti)" userId="f13f60e6-c38d-42d9-af1e-3bf498c6959b" providerId="ADAL" clId="{0CE3C34C-E4C5-EF4E-BB7D-8E097038F449}" dt="2020-05-05T17:29:21.681" v="1362" actId="26606"/>
          <ac:graphicFrameMkLst>
            <pc:docMk/>
            <pc:sldMk cId="2422002278" sldId="264"/>
            <ac:graphicFrameMk id="4" creationId="{70EC01E3-7739-7242-B283-3134AB5C2C12}"/>
          </ac:graphicFrameMkLst>
        </pc:graphicFrameChg>
      </pc:sldChg>
      <pc:sldChg chg="addSp delSp modSp add mod setBg">
        <pc:chgData name="Spinti, Rachel A - (rspinti)" userId="f13f60e6-c38d-42d9-af1e-3bf498c6959b" providerId="ADAL" clId="{0CE3C34C-E4C5-EF4E-BB7D-8E097038F449}" dt="2020-05-05T17:51:47.369" v="1861" actId="20577"/>
        <pc:sldMkLst>
          <pc:docMk/>
          <pc:sldMk cId="3927413459" sldId="265"/>
        </pc:sldMkLst>
        <pc:spChg chg="mod">
          <ac:chgData name="Spinti, Rachel A - (rspinti)" userId="f13f60e6-c38d-42d9-af1e-3bf498c6959b" providerId="ADAL" clId="{0CE3C34C-E4C5-EF4E-BB7D-8E097038F449}" dt="2020-05-05T17:48:14.589" v="1648" actId="26606"/>
          <ac:spMkLst>
            <pc:docMk/>
            <pc:sldMk cId="3927413459" sldId="265"/>
            <ac:spMk id="2" creationId="{A106941E-25E2-834B-8DFF-E8F4B9B175B3}"/>
          </ac:spMkLst>
        </pc:spChg>
        <pc:spChg chg="del">
          <ac:chgData name="Spinti, Rachel A - (rspinti)" userId="f13f60e6-c38d-42d9-af1e-3bf498c6959b" providerId="ADAL" clId="{0CE3C34C-E4C5-EF4E-BB7D-8E097038F449}" dt="2020-05-05T17:39:36.687" v="1504" actId="478"/>
          <ac:spMkLst>
            <pc:docMk/>
            <pc:sldMk cId="3927413459" sldId="265"/>
            <ac:spMk id="3" creationId="{4D6DCA0E-9842-1245-A922-FFCFA5531487}"/>
          </ac:spMkLst>
        </pc:spChg>
        <pc:spChg chg="mod">
          <ac:chgData name="Spinti, Rachel A - (rspinti)" userId="f13f60e6-c38d-42d9-af1e-3bf498c6959b" providerId="ADAL" clId="{0CE3C34C-E4C5-EF4E-BB7D-8E097038F449}" dt="2020-05-05T17:51:47.369" v="1861" actId="20577"/>
          <ac:spMkLst>
            <pc:docMk/>
            <pc:sldMk cId="3927413459" sldId="265"/>
            <ac:spMk id="4" creationId="{038C3FF7-9E25-0F42-86E7-EF4A4B68DC74}"/>
          </ac:spMkLst>
        </pc:spChg>
        <pc:spChg chg="add del">
          <ac:chgData name="Spinti, Rachel A - (rspinti)" userId="f13f60e6-c38d-42d9-af1e-3bf498c6959b" providerId="ADAL" clId="{0CE3C34C-E4C5-EF4E-BB7D-8E097038F449}" dt="2020-05-05T17:48:14.589" v="1648" actId="26606"/>
          <ac:spMkLst>
            <pc:docMk/>
            <pc:sldMk cId="3927413459" sldId="265"/>
            <ac:spMk id="10" creationId="{2D6FBB9D-1CAA-4D05-AB33-BABDFE17B843}"/>
          </ac:spMkLst>
        </pc:spChg>
        <pc:spChg chg="add del">
          <ac:chgData name="Spinti, Rachel A - (rspinti)" userId="f13f60e6-c38d-42d9-af1e-3bf498c6959b" providerId="ADAL" clId="{0CE3C34C-E4C5-EF4E-BB7D-8E097038F449}" dt="2020-05-05T17:48:14.589" v="1648" actId="26606"/>
          <ac:spMkLst>
            <pc:docMk/>
            <pc:sldMk cId="3927413459" sldId="265"/>
            <ac:spMk id="12" creationId="{04727B71-B4B6-4823-80A1-68C40B475118}"/>
          </ac:spMkLst>
        </pc:spChg>
        <pc:spChg chg="add del">
          <ac:chgData name="Spinti, Rachel A - (rspinti)" userId="f13f60e6-c38d-42d9-af1e-3bf498c6959b" providerId="ADAL" clId="{0CE3C34C-E4C5-EF4E-BB7D-8E097038F449}" dt="2020-05-05T17:48:14.589" v="1648" actId="26606"/>
          <ac:spMkLst>
            <pc:docMk/>
            <pc:sldMk cId="3927413459" sldId="265"/>
            <ac:spMk id="14" creationId="{79A6DB05-9FB5-4B07-8675-74C23D4FD89D}"/>
          </ac:spMkLst>
        </pc:spChg>
        <pc:spChg chg="add del">
          <ac:chgData name="Spinti, Rachel A - (rspinti)" userId="f13f60e6-c38d-42d9-af1e-3bf498c6959b" providerId="ADAL" clId="{0CE3C34C-E4C5-EF4E-BB7D-8E097038F449}" dt="2020-05-05T17:48:14.589" v="1648" actId="26606"/>
          <ac:spMkLst>
            <pc:docMk/>
            <pc:sldMk cId="3927413459" sldId="265"/>
            <ac:spMk id="16" creationId="{90D01200-0224-43C5-AB38-FB4D16B73FB7}"/>
          </ac:spMkLst>
        </pc:spChg>
        <pc:spChg chg="add del">
          <ac:chgData name="Spinti, Rachel A - (rspinti)" userId="f13f60e6-c38d-42d9-af1e-3bf498c6959b" providerId="ADAL" clId="{0CE3C34C-E4C5-EF4E-BB7D-8E097038F449}" dt="2020-05-05T17:48:14.589" v="1648" actId="26606"/>
          <ac:spMkLst>
            <pc:docMk/>
            <pc:sldMk cId="3927413459" sldId="265"/>
            <ac:spMk id="18" creationId="{728A44A4-A002-4A88-9FC9-1D0566C97A47}"/>
          </ac:spMkLst>
        </pc:spChg>
        <pc:spChg chg="add del">
          <ac:chgData name="Spinti, Rachel A - (rspinti)" userId="f13f60e6-c38d-42d9-af1e-3bf498c6959b" providerId="ADAL" clId="{0CE3C34C-E4C5-EF4E-BB7D-8E097038F449}" dt="2020-05-05T17:48:14.589" v="1648" actId="26606"/>
          <ac:spMkLst>
            <pc:docMk/>
            <pc:sldMk cId="3927413459" sldId="265"/>
            <ac:spMk id="20" creationId="{3E7D5C7B-DD16-401B-85CE-4AAA2A4F5136}"/>
          </ac:spMkLst>
        </pc:spChg>
        <pc:spChg chg="add">
          <ac:chgData name="Spinti, Rachel A - (rspinti)" userId="f13f60e6-c38d-42d9-af1e-3bf498c6959b" providerId="ADAL" clId="{0CE3C34C-E4C5-EF4E-BB7D-8E097038F449}" dt="2020-05-05T17:48:14.589" v="1648" actId="26606"/>
          <ac:spMkLst>
            <pc:docMk/>
            <pc:sldMk cId="3927413459" sldId="265"/>
            <ac:spMk id="25" creationId="{2D6FBB9D-1CAA-4D05-AB33-BABDFE17B843}"/>
          </ac:spMkLst>
        </pc:spChg>
        <pc:spChg chg="add">
          <ac:chgData name="Spinti, Rachel A - (rspinti)" userId="f13f60e6-c38d-42d9-af1e-3bf498c6959b" providerId="ADAL" clId="{0CE3C34C-E4C5-EF4E-BB7D-8E097038F449}" dt="2020-05-05T17:48:14.589" v="1648" actId="26606"/>
          <ac:spMkLst>
            <pc:docMk/>
            <pc:sldMk cId="3927413459" sldId="265"/>
            <ac:spMk id="27" creationId="{04727B71-B4B6-4823-80A1-68C40B475118}"/>
          </ac:spMkLst>
        </pc:spChg>
        <pc:spChg chg="add">
          <ac:chgData name="Spinti, Rachel A - (rspinti)" userId="f13f60e6-c38d-42d9-af1e-3bf498c6959b" providerId="ADAL" clId="{0CE3C34C-E4C5-EF4E-BB7D-8E097038F449}" dt="2020-05-05T17:48:14.589" v="1648" actId="26606"/>
          <ac:spMkLst>
            <pc:docMk/>
            <pc:sldMk cId="3927413459" sldId="265"/>
            <ac:spMk id="29" creationId="{79A6DB05-9FB5-4B07-8675-74C23D4FD89D}"/>
          </ac:spMkLst>
        </pc:spChg>
        <pc:spChg chg="add">
          <ac:chgData name="Spinti, Rachel A - (rspinti)" userId="f13f60e6-c38d-42d9-af1e-3bf498c6959b" providerId="ADAL" clId="{0CE3C34C-E4C5-EF4E-BB7D-8E097038F449}" dt="2020-05-05T17:48:14.589" v="1648" actId="26606"/>
          <ac:spMkLst>
            <pc:docMk/>
            <pc:sldMk cId="3927413459" sldId="265"/>
            <ac:spMk id="31" creationId="{0B9EE3F3-89B7-43C3-8651-C4C96830993D}"/>
          </ac:spMkLst>
        </pc:spChg>
        <pc:spChg chg="add">
          <ac:chgData name="Spinti, Rachel A - (rspinti)" userId="f13f60e6-c38d-42d9-af1e-3bf498c6959b" providerId="ADAL" clId="{0CE3C34C-E4C5-EF4E-BB7D-8E097038F449}" dt="2020-05-05T17:48:14.589" v="1648" actId="26606"/>
          <ac:spMkLst>
            <pc:docMk/>
            <pc:sldMk cId="3927413459" sldId="265"/>
            <ac:spMk id="33" creationId="{33AE4636-AEEC-45D6-84D4-7AC2DA48ECF8}"/>
          </ac:spMkLst>
        </pc:spChg>
        <pc:spChg chg="add">
          <ac:chgData name="Spinti, Rachel A - (rspinti)" userId="f13f60e6-c38d-42d9-af1e-3bf498c6959b" providerId="ADAL" clId="{0CE3C34C-E4C5-EF4E-BB7D-8E097038F449}" dt="2020-05-05T17:48:14.589" v="1648" actId="26606"/>
          <ac:spMkLst>
            <pc:docMk/>
            <pc:sldMk cId="3927413459" sldId="265"/>
            <ac:spMk id="35" creationId="{8D9CE0F4-2EB2-4F1F-8AAC-DB3571D9FE10}"/>
          </ac:spMkLst>
        </pc:spChg>
        <pc:graphicFrameChg chg="add del mod">
          <ac:chgData name="Spinti, Rachel A - (rspinti)" userId="f13f60e6-c38d-42d9-af1e-3bf498c6959b" providerId="ADAL" clId="{0CE3C34C-E4C5-EF4E-BB7D-8E097038F449}" dt="2020-05-05T17:47:59.966" v="1646" actId="478"/>
          <ac:graphicFrameMkLst>
            <pc:docMk/>
            <pc:sldMk cId="3927413459" sldId="265"/>
            <ac:graphicFrameMk id="5" creationId="{67F7A4AA-C329-3141-AB00-68BFF44DFFD4}"/>
          </ac:graphicFrameMkLst>
        </pc:graphicFrameChg>
        <pc:graphicFrameChg chg="add mod modGraphic">
          <ac:chgData name="Spinti, Rachel A - (rspinti)" userId="f13f60e6-c38d-42d9-af1e-3bf498c6959b" providerId="ADAL" clId="{0CE3C34C-E4C5-EF4E-BB7D-8E097038F449}" dt="2020-05-05T17:48:55.532" v="1651" actId="12385"/>
          <ac:graphicFrameMkLst>
            <pc:docMk/>
            <pc:sldMk cId="3927413459" sldId="265"/>
            <ac:graphicFrameMk id="6" creationId="{F4F6590A-869D-3E4F-A2E9-AD0CFE0150EF}"/>
          </ac:graphicFrameMkLst>
        </pc:graphicFrameChg>
      </pc:sldChg>
      <pc:sldChg chg="addSp modSp add mod setBg">
        <pc:chgData name="Spinti, Rachel A - (rspinti)" userId="f13f60e6-c38d-42d9-af1e-3bf498c6959b" providerId="ADAL" clId="{0CE3C34C-E4C5-EF4E-BB7D-8E097038F449}" dt="2020-05-05T20:03:32.751" v="2111" actId="20577"/>
        <pc:sldMkLst>
          <pc:docMk/>
          <pc:sldMk cId="1180917064" sldId="268"/>
        </pc:sldMkLst>
        <pc:spChg chg="mod">
          <ac:chgData name="Spinti, Rachel A - (rspinti)" userId="f13f60e6-c38d-42d9-af1e-3bf498c6959b" providerId="ADAL" clId="{0CE3C34C-E4C5-EF4E-BB7D-8E097038F449}" dt="2020-05-05T20:00:14.611" v="2055" actId="26606"/>
          <ac:spMkLst>
            <pc:docMk/>
            <pc:sldMk cId="1180917064" sldId="268"/>
            <ac:spMk id="2" creationId="{44B4926C-362C-5B49-8BC3-677225EDE27F}"/>
          </ac:spMkLst>
        </pc:spChg>
        <pc:spChg chg="mod">
          <ac:chgData name="Spinti, Rachel A - (rspinti)" userId="f13f60e6-c38d-42d9-af1e-3bf498c6959b" providerId="ADAL" clId="{0CE3C34C-E4C5-EF4E-BB7D-8E097038F449}" dt="2020-05-05T20:03:32.751" v="2111" actId="20577"/>
          <ac:spMkLst>
            <pc:docMk/>
            <pc:sldMk cId="1180917064" sldId="268"/>
            <ac:spMk id="3" creationId="{0CA92542-3142-B14A-8B57-940820745112}"/>
          </ac:spMkLst>
        </pc:spChg>
        <pc:spChg chg="add">
          <ac:chgData name="Spinti, Rachel A - (rspinti)" userId="f13f60e6-c38d-42d9-af1e-3bf498c6959b" providerId="ADAL" clId="{0CE3C34C-E4C5-EF4E-BB7D-8E097038F449}" dt="2020-05-05T20:00:14.611" v="2055" actId="26606"/>
          <ac:spMkLst>
            <pc:docMk/>
            <pc:sldMk cId="1180917064" sldId="268"/>
            <ac:spMk id="9" creationId="{79477870-C64A-4E35-8F2F-05B7114F3C74}"/>
          </ac:spMkLst>
        </pc:spChg>
        <pc:spChg chg="add">
          <ac:chgData name="Spinti, Rachel A - (rspinti)" userId="f13f60e6-c38d-42d9-af1e-3bf498c6959b" providerId="ADAL" clId="{0CE3C34C-E4C5-EF4E-BB7D-8E097038F449}" dt="2020-05-05T20:00:14.611" v="2055" actId="26606"/>
          <ac:spMkLst>
            <pc:docMk/>
            <pc:sldMk cId="1180917064" sldId="268"/>
            <ac:spMk id="11" creationId="{8AEA628B-C8FF-4D0B-B111-F101F580B15D}"/>
          </ac:spMkLst>
        </pc:spChg>
        <pc:spChg chg="add">
          <ac:chgData name="Spinti, Rachel A - (rspinti)" userId="f13f60e6-c38d-42d9-af1e-3bf498c6959b" providerId="ADAL" clId="{0CE3C34C-E4C5-EF4E-BB7D-8E097038F449}" dt="2020-05-05T20:00:14.611" v="2055" actId="26606"/>
          <ac:spMkLst>
            <pc:docMk/>
            <pc:sldMk cId="1180917064" sldId="268"/>
            <ac:spMk id="13" creationId="{42663BD0-064C-40FC-A331-F49FCA9536AA}"/>
          </ac:spMkLst>
        </pc:spChg>
        <pc:picChg chg="add">
          <ac:chgData name="Spinti, Rachel A - (rspinti)" userId="f13f60e6-c38d-42d9-af1e-3bf498c6959b" providerId="ADAL" clId="{0CE3C34C-E4C5-EF4E-BB7D-8E097038F449}" dt="2020-05-05T20:00:14.611" v="2055" actId="26606"/>
          <ac:picMkLst>
            <pc:docMk/>
            <pc:sldMk cId="1180917064" sldId="268"/>
            <ac:picMk id="5" creationId="{659974BA-0E74-48E7-86AD-F3CF8F3E5DCD}"/>
          </ac:picMkLst>
        </pc:picChg>
      </pc:sldChg>
    </pc:docChg>
  </pc:docChgLst>
  <pc:docChgLst>
    <pc:chgData name="Murray, David - (davemurray)" userId="S::davemurray@email.arizona.edu::dee080c1-c556-4418-8be3-d5ca52592d09" providerId="AD" clId="Web-{08FF83C8-35C1-E9AB-20C9-809AF81A8085}"/>
    <pc:docChg chg="addSld modSld sldOrd">
      <pc:chgData name="Murray, David - (davemurray)" userId="S::davemurray@email.arizona.edu::dee080c1-c556-4418-8be3-d5ca52592d09" providerId="AD" clId="Web-{08FF83C8-35C1-E9AB-20C9-809AF81A8085}" dt="2020-05-05T19:51:23.420" v="741" actId="20577"/>
      <pc:docMkLst>
        <pc:docMk/>
      </pc:docMkLst>
      <pc:sldChg chg="modSp">
        <pc:chgData name="Murray, David - (davemurray)" userId="S::davemurray@email.arizona.edu::dee080c1-c556-4418-8be3-d5ca52592d09" providerId="AD" clId="Web-{08FF83C8-35C1-E9AB-20C9-809AF81A8085}" dt="2020-05-05T19:33:19.239" v="648" actId="20577"/>
        <pc:sldMkLst>
          <pc:docMk/>
          <pc:sldMk cId="1940272100" sldId="258"/>
        </pc:sldMkLst>
        <pc:spChg chg="mod">
          <ac:chgData name="Murray, David - (davemurray)" userId="S::davemurray@email.arizona.edu::dee080c1-c556-4418-8be3-d5ca52592d09" providerId="AD" clId="Web-{08FF83C8-35C1-E9AB-20C9-809AF81A8085}" dt="2020-05-05T19:33:19.239" v="648" actId="20577"/>
          <ac:spMkLst>
            <pc:docMk/>
            <pc:sldMk cId="1940272100" sldId="258"/>
            <ac:spMk id="2" creationId="{B39178C9-7023-4F50-8D81-5DE445D9E5F3}"/>
          </ac:spMkLst>
        </pc:spChg>
        <pc:graphicFrameChg chg="modGraphic">
          <ac:chgData name="Murray, David - (davemurray)" userId="S::davemurray@email.arizona.edu::dee080c1-c556-4418-8be3-d5ca52592d09" providerId="AD" clId="Web-{08FF83C8-35C1-E9AB-20C9-809AF81A8085}" dt="2020-05-05T06:06:43.668" v="110" actId="20577"/>
          <ac:graphicFrameMkLst>
            <pc:docMk/>
            <pc:sldMk cId="1940272100" sldId="258"/>
            <ac:graphicFrameMk id="9" creationId="{5CF60E07-3F04-486A-A800-E3A0789DA551}"/>
          </ac:graphicFrameMkLst>
        </pc:graphicFrameChg>
      </pc:sldChg>
      <pc:sldChg chg="addSp delSp modSp new mod ord setBg modClrScheme delDesignElem chgLayout">
        <pc:chgData name="Murray, David - (davemurray)" userId="S::davemurray@email.arizona.edu::dee080c1-c556-4418-8be3-d5ca52592d09" providerId="AD" clId="Web-{08FF83C8-35C1-E9AB-20C9-809AF81A8085}" dt="2020-05-05T19:51:15.685" v="739" actId="20577"/>
        <pc:sldMkLst>
          <pc:docMk/>
          <pc:sldMk cId="1272617244" sldId="259"/>
        </pc:sldMkLst>
        <pc:spChg chg="del">
          <ac:chgData name="Murray, David - (davemurray)" userId="S::davemurray@email.arizona.edu::dee080c1-c556-4418-8be3-d5ca52592d09" providerId="AD" clId="Web-{08FF83C8-35C1-E9AB-20C9-809AF81A8085}" dt="2020-05-05T06:01:08.876" v="3"/>
          <ac:spMkLst>
            <pc:docMk/>
            <pc:sldMk cId="1272617244" sldId="259"/>
            <ac:spMk id="2" creationId="{51D1B55A-E554-402C-B594-39C1D7D6A1E7}"/>
          </ac:spMkLst>
        </pc:spChg>
        <pc:spChg chg="add del mod ord">
          <ac:chgData name="Murray, David - (davemurray)" userId="S::davemurray@email.arizona.edu::dee080c1-c556-4418-8be3-d5ca52592d09" providerId="AD" clId="Web-{08FF83C8-35C1-E9AB-20C9-809AF81A8085}" dt="2020-05-05T19:47:56.234" v="655"/>
          <ac:spMkLst>
            <pc:docMk/>
            <pc:sldMk cId="1272617244" sldId="259"/>
            <ac:spMk id="2" creationId="{FB2213AA-3B1D-46A4-BE96-A05D318AE63D}"/>
          </ac:spMkLst>
        </pc:spChg>
        <pc:spChg chg="add del mod ord">
          <ac:chgData name="Murray, David - (davemurray)" userId="S::davemurray@email.arizona.edu::dee080c1-c556-4418-8be3-d5ca52592d09" providerId="AD" clId="Web-{08FF83C8-35C1-E9AB-20C9-809AF81A8085}" dt="2020-05-05T19:47:56.234" v="655"/>
          <ac:spMkLst>
            <pc:docMk/>
            <pc:sldMk cId="1272617244" sldId="259"/>
            <ac:spMk id="3" creationId="{94D4A098-ECE3-4A27-9280-94CC03E6EFCC}"/>
          </ac:spMkLst>
        </pc:spChg>
        <pc:spChg chg="del">
          <ac:chgData name="Murray, David - (davemurray)" userId="S::davemurray@email.arizona.edu::dee080c1-c556-4418-8be3-d5ca52592d09" providerId="AD" clId="Web-{08FF83C8-35C1-E9AB-20C9-809AF81A8085}" dt="2020-05-05T04:59:00.506" v="1"/>
          <ac:spMkLst>
            <pc:docMk/>
            <pc:sldMk cId="1272617244" sldId="259"/>
            <ac:spMk id="3" creationId="{DF1E73FC-B15C-4174-84D5-A328F94F91E9}"/>
          </ac:spMkLst>
        </pc:spChg>
        <pc:spChg chg="add del mod ord">
          <ac:chgData name="Murray, David - (davemurray)" userId="S::davemurray@email.arizona.edu::dee080c1-c556-4418-8be3-d5ca52592d09" providerId="AD" clId="Web-{08FF83C8-35C1-E9AB-20C9-809AF81A8085}" dt="2020-05-05T19:47:56.234" v="655"/>
          <ac:spMkLst>
            <pc:docMk/>
            <pc:sldMk cId="1272617244" sldId="259"/>
            <ac:spMk id="5" creationId="{037ECB11-C753-47B5-8722-89BFB92B55B5}"/>
          </ac:spMkLst>
        </pc:spChg>
        <pc:spChg chg="add del">
          <ac:chgData name="Murray, David - (davemurray)" userId="S::davemurray@email.arizona.edu::dee080c1-c556-4418-8be3-d5ca52592d09" providerId="AD" clId="Web-{08FF83C8-35C1-E9AB-20C9-809AF81A8085}" dt="2020-05-05T06:01:31.594" v="11"/>
          <ac:spMkLst>
            <pc:docMk/>
            <pc:sldMk cId="1272617244" sldId="259"/>
            <ac:spMk id="6" creationId="{5943EECF-03A4-4CEB-899E-47C803839649}"/>
          </ac:spMkLst>
        </pc:spChg>
        <pc:spChg chg="add del">
          <ac:chgData name="Murray, David - (davemurray)" userId="S::davemurray@email.arizona.edu::dee080c1-c556-4418-8be3-d5ca52592d09" providerId="AD" clId="Web-{08FF83C8-35C1-E9AB-20C9-809AF81A8085}" dt="2020-05-05T06:01:31.594" v="11"/>
          <ac:spMkLst>
            <pc:docMk/>
            <pc:sldMk cId="1272617244" sldId="259"/>
            <ac:spMk id="7" creationId="{F2F606D8-696E-4B76-BB10-43672AA1475A}"/>
          </ac:spMkLst>
        </pc:spChg>
        <pc:spChg chg="add del">
          <ac:chgData name="Murray, David - (davemurray)" userId="S::davemurray@email.arizona.edu::dee080c1-c556-4418-8be3-d5ca52592d09" providerId="AD" clId="Web-{08FF83C8-35C1-E9AB-20C9-809AF81A8085}" dt="2020-05-05T06:01:34.938" v="13"/>
          <ac:spMkLst>
            <pc:docMk/>
            <pc:sldMk cId="1272617244" sldId="259"/>
            <ac:spMk id="8" creationId="{726908CC-6AC4-4222-8250-B90B6072E8AC}"/>
          </ac:spMkLst>
        </pc:spChg>
        <pc:spChg chg="add del">
          <ac:chgData name="Murray, David - (davemurray)" userId="S::davemurray@email.arizona.edu::dee080c1-c556-4418-8be3-d5ca52592d09" providerId="AD" clId="Web-{08FF83C8-35C1-E9AB-20C9-809AF81A8085}" dt="2020-05-05T06:01:28.813" v="9"/>
          <ac:spMkLst>
            <pc:docMk/>
            <pc:sldMk cId="1272617244" sldId="259"/>
            <ac:spMk id="9" creationId="{C83A5C14-ED91-4CD1-809E-D29FF97C9AF5}"/>
          </ac:spMkLst>
        </pc:spChg>
        <pc:spChg chg="add del">
          <ac:chgData name="Murray, David - (davemurray)" userId="S::davemurray@email.arizona.edu::dee080c1-c556-4418-8be3-d5ca52592d09" providerId="AD" clId="Web-{08FF83C8-35C1-E9AB-20C9-809AF81A8085}" dt="2020-05-05T06:01:34.938" v="13"/>
          <ac:spMkLst>
            <pc:docMk/>
            <pc:sldMk cId="1272617244" sldId="259"/>
            <ac:spMk id="10" creationId="{F2F606D8-696E-4B76-BB10-43672AA1475A}"/>
          </ac:spMkLst>
        </pc:spChg>
        <pc:spChg chg="add del">
          <ac:chgData name="Murray, David - (davemurray)" userId="S::davemurray@email.arizona.edu::dee080c1-c556-4418-8be3-d5ca52592d09" providerId="AD" clId="Web-{08FF83C8-35C1-E9AB-20C9-809AF81A8085}" dt="2020-05-05T06:01:28.813" v="9"/>
          <ac:spMkLst>
            <pc:docMk/>
            <pc:sldMk cId="1272617244" sldId="259"/>
            <ac:spMk id="11" creationId="{56065185-5C34-4F86-AA96-AA4D065B0EF4}"/>
          </ac:spMkLst>
        </pc:spChg>
        <pc:spChg chg="add del">
          <ac:chgData name="Murray, David - (davemurray)" userId="S::davemurray@email.arizona.edu::dee080c1-c556-4418-8be3-d5ca52592d09" providerId="AD" clId="Web-{08FF83C8-35C1-E9AB-20C9-809AF81A8085}" dt="2020-05-05T06:01:34.938" v="13"/>
          <ac:spMkLst>
            <pc:docMk/>
            <pc:sldMk cId="1272617244" sldId="259"/>
            <ac:spMk id="12" creationId="{3ABF1881-5AFD-48F9-979A-19EE2FE30A33}"/>
          </ac:spMkLst>
        </pc:spChg>
        <pc:spChg chg="add del">
          <ac:chgData name="Murray, David - (davemurray)" userId="S::davemurray@email.arizona.edu::dee080c1-c556-4418-8be3-d5ca52592d09" providerId="AD" clId="Web-{08FF83C8-35C1-E9AB-20C9-809AF81A8085}" dt="2020-05-05T06:01:31.594" v="11"/>
          <ac:spMkLst>
            <pc:docMk/>
            <pc:sldMk cId="1272617244" sldId="259"/>
            <ac:spMk id="13" creationId="{3ABF1881-5AFD-48F9-979A-19EE2FE30A33}"/>
          </ac:spMkLst>
        </pc:spChg>
        <pc:spChg chg="add del">
          <ac:chgData name="Murray, David - (davemurray)" userId="S::davemurray@email.arizona.edu::dee080c1-c556-4418-8be3-d5ca52592d09" providerId="AD" clId="Web-{08FF83C8-35C1-E9AB-20C9-809AF81A8085}" dt="2020-05-05T06:01:43.688" v="15"/>
          <ac:spMkLst>
            <pc:docMk/>
            <pc:sldMk cId="1272617244" sldId="259"/>
            <ac:spMk id="14" creationId="{69E6EFEE-6516-482C-B143-F97F9BF89D0E}"/>
          </ac:spMkLst>
        </pc:spChg>
        <pc:spChg chg="add del">
          <ac:chgData name="Murray, David - (davemurray)" userId="S::davemurray@email.arizona.edu::dee080c1-c556-4418-8be3-d5ca52592d09" providerId="AD" clId="Web-{08FF83C8-35C1-E9AB-20C9-809AF81A8085}" dt="2020-05-05T06:01:43.688" v="15"/>
          <ac:spMkLst>
            <pc:docMk/>
            <pc:sldMk cId="1272617244" sldId="259"/>
            <ac:spMk id="15" creationId="{3DF0D2C0-CD0C-470C-8851-D8B2CC417CB9}"/>
          </ac:spMkLst>
        </pc:spChg>
        <pc:spChg chg="add mod ord">
          <ac:chgData name="Murray, David - (davemurray)" userId="S::davemurray@email.arizona.edu::dee080c1-c556-4418-8be3-d5ca52592d09" providerId="AD" clId="Web-{08FF83C8-35C1-E9AB-20C9-809AF81A8085}" dt="2020-05-05T19:51:15.685" v="739" actId="20577"/>
          <ac:spMkLst>
            <pc:docMk/>
            <pc:sldMk cId="1272617244" sldId="259"/>
            <ac:spMk id="18" creationId="{A24DE472-5972-46C7-8721-CE093EDBB458}"/>
          </ac:spMkLst>
        </pc:spChg>
        <pc:spChg chg="add del mod ord">
          <ac:chgData name="Murray, David - (davemurray)" userId="S::davemurray@email.arizona.edu::dee080c1-c556-4418-8be3-d5ca52592d09" providerId="AD" clId="Web-{08FF83C8-35C1-E9AB-20C9-809AF81A8085}" dt="2020-05-05T19:47:56.234" v="655"/>
          <ac:spMkLst>
            <pc:docMk/>
            <pc:sldMk cId="1272617244" sldId="259"/>
            <ac:spMk id="23" creationId="{EB9C83F5-C4A7-4B00-8262-F40ED025EDBA}"/>
          </ac:spMkLst>
        </pc:spChg>
        <pc:spChg chg="add del">
          <ac:chgData name="Murray, David - (davemurray)" userId="S::davemurray@email.arizona.edu::dee080c1-c556-4418-8be3-d5ca52592d09" providerId="AD" clId="Web-{08FF83C8-35C1-E9AB-20C9-809AF81A8085}" dt="2020-05-05T19:47:27.624" v="651"/>
          <ac:spMkLst>
            <pc:docMk/>
            <pc:sldMk cId="1272617244" sldId="259"/>
            <ac:spMk id="26" creationId="{8F7AFB9A-7364-478C-B48B-8523CDD9AE8D}"/>
          </ac:spMkLst>
        </pc:spChg>
        <pc:spChg chg="add del">
          <ac:chgData name="Murray, David - (davemurray)" userId="S::davemurray@email.arizona.edu::dee080c1-c556-4418-8be3-d5ca52592d09" providerId="AD" clId="Web-{08FF83C8-35C1-E9AB-20C9-809AF81A8085}" dt="2020-05-05T19:47:27.624" v="651"/>
          <ac:spMkLst>
            <pc:docMk/>
            <pc:sldMk cId="1272617244" sldId="259"/>
            <ac:spMk id="28" creationId="{36678033-86B6-40E6-BE90-78D8ED4E3A31}"/>
          </ac:spMkLst>
        </pc:spChg>
        <pc:spChg chg="add del">
          <ac:chgData name="Murray, David - (davemurray)" userId="S::davemurray@email.arizona.edu::dee080c1-c556-4418-8be3-d5ca52592d09" providerId="AD" clId="Web-{08FF83C8-35C1-E9AB-20C9-809AF81A8085}" dt="2020-05-05T19:47:27.624" v="651"/>
          <ac:spMkLst>
            <pc:docMk/>
            <pc:sldMk cId="1272617244" sldId="259"/>
            <ac:spMk id="30" creationId="{D2542E1A-076E-4A34-BB67-2BF961754E0C}"/>
          </ac:spMkLst>
        </pc:spChg>
        <pc:spChg chg="add del">
          <ac:chgData name="Murray, David - (davemurray)" userId="S::davemurray@email.arizona.edu::dee080c1-c556-4418-8be3-d5ca52592d09" providerId="AD" clId="Web-{08FF83C8-35C1-E9AB-20C9-809AF81A8085}" dt="2020-05-05T19:47:27.624" v="651"/>
          <ac:spMkLst>
            <pc:docMk/>
            <pc:sldMk cId="1272617244" sldId="259"/>
            <ac:spMk id="32" creationId="{75C56826-D4E5-42ED-8529-079651CB3005}"/>
          </ac:spMkLst>
        </pc:spChg>
        <pc:spChg chg="add del">
          <ac:chgData name="Murray, David - (davemurray)" userId="S::davemurray@email.arizona.edu::dee080c1-c556-4418-8be3-d5ca52592d09" providerId="AD" clId="Web-{08FF83C8-35C1-E9AB-20C9-809AF81A8085}" dt="2020-05-05T19:47:27.624" v="651"/>
          <ac:spMkLst>
            <pc:docMk/>
            <pc:sldMk cId="1272617244" sldId="259"/>
            <ac:spMk id="34" creationId="{82095FCE-EF05-4443-B97A-85DEE3A5CA17}"/>
          </ac:spMkLst>
        </pc:spChg>
        <pc:picChg chg="add del mod">
          <ac:chgData name="Murray, David - (davemurray)" userId="S::davemurray@email.arizona.edu::dee080c1-c556-4418-8be3-d5ca52592d09" providerId="AD" clId="Web-{08FF83C8-35C1-E9AB-20C9-809AF81A8085}" dt="2020-05-05T06:09:33.807" v="117"/>
          <ac:picMkLst>
            <pc:docMk/>
            <pc:sldMk cId="1272617244" sldId="259"/>
            <ac:picMk id="3" creationId="{0B971ABD-2B6C-4D66-828A-B7290C2F7DDE}"/>
          </ac:picMkLst>
        </pc:picChg>
        <pc:picChg chg="add mod ord">
          <ac:chgData name="Murray, David - (davemurray)" userId="S::davemurray@email.arizona.edu::dee080c1-c556-4418-8be3-d5ca52592d09" providerId="AD" clId="Web-{08FF83C8-35C1-E9AB-20C9-809AF81A8085}" dt="2020-05-05T19:48:13.202" v="659" actId="1076"/>
          <ac:picMkLst>
            <pc:docMk/>
            <pc:sldMk cId="1272617244" sldId="259"/>
            <ac:picMk id="4" creationId="{AF17D5E9-91BF-410B-B4D1-92361BFDD9D3}"/>
          </ac:picMkLst>
        </pc:picChg>
        <pc:picChg chg="add del mod">
          <ac:chgData name="Murray, David - (davemurray)" userId="S::davemurray@email.arizona.edu::dee080c1-c556-4418-8be3-d5ca52592d09" providerId="AD" clId="Web-{08FF83C8-35C1-E9AB-20C9-809AF81A8085}" dt="2020-05-05T06:10:01.978" v="119"/>
          <ac:picMkLst>
            <pc:docMk/>
            <pc:sldMk cId="1272617244" sldId="259"/>
            <ac:picMk id="16" creationId="{E71E91AB-BE99-4E0B-BFAF-A1ACF8E6C360}"/>
          </ac:picMkLst>
        </pc:picChg>
        <pc:picChg chg="add mod">
          <ac:chgData name="Murray, David - (davemurray)" userId="S::davemurray@email.arizona.edu::dee080c1-c556-4418-8be3-d5ca52592d09" providerId="AD" clId="Web-{08FF83C8-35C1-E9AB-20C9-809AF81A8085}" dt="2020-05-05T19:48:15.702" v="660" actId="1076"/>
          <ac:picMkLst>
            <pc:docMk/>
            <pc:sldMk cId="1272617244" sldId="259"/>
            <ac:picMk id="19" creationId="{2FCAC140-CF3B-40A5-9085-CF7873666818}"/>
          </ac:picMkLst>
        </pc:picChg>
      </pc:sldChg>
      <pc:sldChg chg="addSp modSp modNotes">
        <pc:chgData name="Murray, David - (davemurray)" userId="S::davemurray@email.arizona.edu::dee080c1-c556-4418-8be3-d5ca52592d09" providerId="AD" clId="Web-{08FF83C8-35C1-E9AB-20C9-809AF81A8085}" dt="2020-05-05T18:06:01.766" v="332" actId="1076"/>
        <pc:sldMkLst>
          <pc:docMk/>
          <pc:sldMk cId="2740164634" sldId="263"/>
        </pc:sldMkLst>
        <pc:spChg chg="add mod">
          <ac:chgData name="Murray, David - (davemurray)" userId="S::davemurray@email.arizona.edu::dee080c1-c556-4418-8be3-d5ca52592d09" providerId="AD" clId="Web-{08FF83C8-35C1-E9AB-20C9-809AF81A8085}" dt="2020-05-05T18:05:24.141" v="316" actId="1076"/>
          <ac:spMkLst>
            <pc:docMk/>
            <pc:sldMk cId="2740164634" sldId="263"/>
            <ac:spMk id="3" creationId="{FD4FC8B9-F046-4808-9C8F-A10B57828535}"/>
          </ac:spMkLst>
        </pc:spChg>
        <pc:spChg chg="add mod">
          <ac:chgData name="Murray, David - (davemurray)" userId="S::davemurray@email.arizona.edu::dee080c1-c556-4418-8be3-d5ca52592d09" providerId="AD" clId="Web-{08FF83C8-35C1-E9AB-20C9-809AF81A8085}" dt="2020-05-05T18:06:01.766" v="332" actId="1076"/>
          <ac:spMkLst>
            <pc:docMk/>
            <pc:sldMk cId="2740164634" sldId="263"/>
            <ac:spMk id="4" creationId="{917EB556-82CF-460A-872A-D928C0309627}"/>
          </ac:spMkLst>
        </pc:spChg>
      </pc:sldChg>
      <pc:sldChg chg="addSp modSp modNotes">
        <pc:chgData name="Murray, David - (davemurray)" userId="S::davemurray@email.arizona.edu::dee080c1-c556-4418-8be3-d5ca52592d09" providerId="AD" clId="Web-{08FF83C8-35C1-E9AB-20C9-809AF81A8085}" dt="2020-05-05T18:07:30.625" v="340" actId="1076"/>
        <pc:sldMkLst>
          <pc:docMk/>
          <pc:sldMk cId="2422002278" sldId="264"/>
        </pc:sldMkLst>
        <pc:spChg chg="add mod">
          <ac:chgData name="Murray, David - (davemurray)" userId="S::davemurray@email.arizona.edu::dee080c1-c556-4418-8be3-d5ca52592d09" providerId="AD" clId="Web-{08FF83C8-35C1-E9AB-20C9-809AF81A8085}" dt="2020-05-05T18:06:49.078" v="337" actId="1076"/>
          <ac:spMkLst>
            <pc:docMk/>
            <pc:sldMk cId="2422002278" sldId="264"/>
            <ac:spMk id="3" creationId="{67BD2B89-E725-491B-A37E-CE2A64099004}"/>
          </ac:spMkLst>
        </pc:spChg>
        <pc:spChg chg="add mod">
          <ac:chgData name="Murray, David - (davemurray)" userId="S::davemurray@email.arizona.edu::dee080c1-c556-4418-8be3-d5ca52592d09" providerId="AD" clId="Web-{08FF83C8-35C1-E9AB-20C9-809AF81A8085}" dt="2020-05-05T18:07:09.437" v="339" actId="1076"/>
          <ac:spMkLst>
            <pc:docMk/>
            <pc:sldMk cId="2422002278" sldId="264"/>
            <ac:spMk id="8" creationId="{2B070883-9E4E-4B20-8EE5-35ADFD3E3C6F}"/>
          </ac:spMkLst>
        </pc:spChg>
        <pc:graphicFrameChg chg="mod modGraphic">
          <ac:chgData name="Murray, David - (davemurray)" userId="S::davemurray@email.arizona.edu::dee080c1-c556-4418-8be3-d5ca52592d09" providerId="AD" clId="Web-{08FF83C8-35C1-E9AB-20C9-809AF81A8085}" dt="2020-05-05T18:07:30.625" v="340" actId="1076"/>
          <ac:graphicFrameMkLst>
            <pc:docMk/>
            <pc:sldMk cId="2422002278" sldId="264"/>
            <ac:graphicFrameMk id="4" creationId="{70EC01E3-7739-7242-B283-3134AB5C2C12}"/>
          </ac:graphicFrameMkLst>
        </pc:graphicFrameChg>
      </pc:sldChg>
      <pc:sldChg chg="addSp delSp modSp new modNotes">
        <pc:chgData name="Murray, David - (davemurray)" userId="S::davemurray@email.arizona.edu::dee080c1-c556-4418-8be3-d5ca52592d09" providerId="AD" clId="Web-{08FF83C8-35C1-E9AB-20C9-809AF81A8085}" dt="2020-05-05T19:28:29.663" v="639"/>
        <pc:sldMkLst>
          <pc:docMk/>
          <pc:sldMk cId="3756953513" sldId="267"/>
        </pc:sldMkLst>
        <pc:spChg chg="del">
          <ac:chgData name="Murray, David - (davemurray)" userId="S::davemurray@email.arizona.edu::dee080c1-c556-4418-8be3-d5ca52592d09" providerId="AD" clId="Web-{08FF83C8-35C1-E9AB-20C9-809AF81A8085}" dt="2020-05-05T19:12:15.466" v="342"/>
          <ac:spMkLst>
            <pc:docMk/>
            <pc:sldMk cId="3756953513" sldId="267"/>
            <ac:spMk id="3" creationId="{E812B2D1-10B3-424A-ABBD-DE9394DE777D}"/>
          </ac:spMkLst>
        </pc:spChg>
        <pc:graphicFrameChg chg="add mod ord modGraphic">
          <ac:chgData name="Murray, David - (davemurray)" userId="S::davemurray@email.arizona.edu::dee080c1-c556-4418-8be3-d5ca52592d09" providerId="AD" clId="Web-{08FF83C8-35C1-E9AB-20C9-809AF81A8085}" dt="2020-05-05T19:13:17.497" v="535"/>
          <ac:graphicFrameMkLst>
            <pc:docMk/>
            <pc:sldMk cId="3756953513" sldId="267"/>
            <ac:graphicFrameMk id="5" creationId="{B3A2BA99-8646-4C56-8DCD-5AD517797CFE}"/>
          </ac:graphicFrameMkLst>
        </pc:graphicFrameChg>
      </pc:sldChg>
    </pc:docChg>
  </pc:docChgLst>
  <pc:docChgLst>
    <pc:chgData name="Farley, Abram - (ajfarley)" userId="S::ajfarley@email.arizona.edu::437b3303-7242-4a9f-9414-36e6f1530230" providerId="AD" clId="Web-{98320BF6-B235-B9BA-9D2E-AD2743AACBB6}"/>
    <pc:docChg chg="addSld modSld">
      <pc:chgData name="Farley, Abram - (ajfarley)" userId="S::ajfarley@email.arizona.edu::437b3303-7242-4a9f-9414-36e6f1530230" providerId="AD" clId="Web-{98320BF6-B235-B9BA-9D2E-AD2743AACBB6}" dt="2020-05-05T19:38:18.274" v="184" actId="1076"/>
      <pc:docMkLst>
        <pc:docMk/>
      </pc:docMkLst>
      <pc:sldChg chg="addSp delSp modSp">
        <pc:chgData name="Farley, Abram - (ajfarley)" userId="S::ajfarley@email.arizona.edu::437b3303-7242-4a9f-9414-36e6f1530230" providerId="AD" clId="Web-{98320BF6-B235-B9BA-9D2E-AD2743AACBB6}" dt="2020-05-05T19:38:18.274" v="184" actId="1076"/>
        <pc:sldMkLst>
          <pc:docMk/>
          <pc:sldMk cId="1351805842" sldId="261"/>
        </pc:sldMkLst>
        <pc:picChg chg="add del mod">
          <ac:chgData name="Farley, Abram - (ajfarley)" userId="S::ajfarley@email.arizona.edu::437b3303-7242-4a9f-9414-36e6f1530230" providerId="AD" clId="Web-{98320BF6-B235-B9BA-9D2E-AD2743AACBB6}" dt="2020-05-05T19:34:35.635" v="174"/>
          <ac:picMkLst>
            <pc:docMk/>
            <pc:sldMk cId="1351805842" sldId="261"/>
            <ac:picMk id="2" creationId="{16FCF0EC-5F01-4740-8372-47D844B6A3CB}"/>
          </ac:picMkLst>
        </pc:picChg>
        <pc:picChg chg="add mod">
          <ac:chgData name="Farley, Abram - (ajfarley)" userId="S::ajfarley@email.arizona.edu::437b3303-7242-4a9f-9414-36e6f1530230" providerId="AD" clId="Web-{98320BF6-B235-B9BA-9D2E-AD2743AACBB6}" dt="2020-05-05T19:38:18.274" v="184" actId="1076"/>
          <ac:picMkLst>
            <pc:docMk/>
            <pc:sldMk cId="1351805842" sldId="261"/>
            <ac:picMk id="4" creationId="{A63BC90B-7A54-4D69-8FD7-0FC7B4BAC033}"/>
          </ac:picMkLst>
        </pc:picChg>
      </pc:sldChg>
      <pc:sldChg chg="addSp modSp new">
        <pc:chgData name="Farley, Abram - (ajfarley)" userId="S::ajfarley@email.arizona.edu::437b3303-7242-4a9f-9414-36e6f1530230" providerId="AD" clId="Web-{98320BF6-B235-B9BA-9D2E-AD2743AACBB6}" dt="2020-05-05T18:34:09.849" v="170"/>
        <pc:sldMkLst>
          <pc:docMk/>
          <pc:sldMk cId="2654367002" sldId="266"/>
        </pc:sldMkLst>
        <pc:graphicFrameChg chg="add mod modGraphic">
          <ac:chgData name="Farley, Abram - (ajfarley)" userId="S::ajfarley@email.arizona.edu::437b3303-7242-4a9f-9414-36e6f1530230" providerId="AD" clId="Web-{98320BF6-B235-B9BA-9D2E-AD2743AACBB6}" dt="2020-05-05T18:34:09.849" v="170"/>
          <ac:graphicFrameMkLst>
            <pc:docMk/>
            <pc:sldMk cId="2654367002" sldId="266"/>
            <ac:graphicFrameMk id="3" creationId="{868C593B-3F29-4A87-86C3-38F0A01351C2}"/>
          </ac:graphicFrameMkLst>
        </pc:graphicFrameChg>
      </pc:sldChg>
    </pc:docChg>
  </pc:docChgLst>
  <pc:docChgLst>
    <pc:chgData name="Murray, David - (davemurray)" userId="S::davemurray@email.arizona.edu::dee080c1-c556-4418-8be3-d5ca52592d09" providerId="AD" clId="Web-{B7ED6D95-8DD0-4F0F-B930-AD1D30D89859}"/>
    <pc:docChg chg="addSld modSld addMainMaster delMainMaster">
      <pc:chgData name="Murray, David - (davemurray)" userId="S::davemurray@email.arizona.edu::dee080c1-c556-4418-8be3-d5ca52592d09" providerId="AD" clId="Web-{B7ED6D95-8DD0-4F0F-B930-AD1D30D89859}" dt="2020-05-01T23:33:12.297" v="820"/>
      <pc:docMkLst>
        <pc:docMk/>
      </pc:docMkLst>
      <pc:sldChg chg="addSp modSp mod setBg modClrScheme chgLayout">
        <pc:chgData name="Murray, David - (davemurray)" userId="S::davemurray@email.arizona.edu::dee080c1-c556-4418-8be3-d5ca52592d09" providerId="AD" clId="Web-{B7ED6D95-8DD0-4F0F-B930-AD1D30D89859}" dt="2020-05-01T23:25:48.771" v="72" actId="20577"/>
        <pc:sldMkLst>
          <pc:docMk/>
          <pc:sldMk cId="109857222" sldId="256"/>
        </pc:sldMkLst>
        <pc:spChg chg="mod">
          <ac:chgData name="Murray, David - (davemurray)" userId="S::davemurray@email.arizona.edu::dee080c1-c556-4418-8be3-d5ca52592d09" providerId="AD" clId="Web-{B7ED6D95-8DD0-4F0F-B930-AD1D30D89859}" dt="2020-05-01T23:25:16.787" v="41" actId="20577"/>
          <ac:spMkLst>
            <pc:docMk/>
            <pc:sldMk cId="109857222" sldId="256"/>
            <ac:spMk id="2" creationId="{00000000-0000-0000-0000-000000000000}"/>
          </ac:spMkLst>
        </pc:spChg>
        <pc:spChg chg="mod">
          <ac:chgData name="Murray, David - (davemurray)" userId="S::davemurray@email.arizona.edu::dee080c1-c556-4418-8be3-d5ca52592d09" providerId="AD" clId="Web-{B7ED6D95-8DD0-4F0F-B930-AD1D30D89859}" dt="2020-05-01T23:25:48.771" v="72" actId="20577"/>
          <ac:spMkLst>
            <pc:docMk/>
            <pc:sldMk cId="109857222" sldId="256"/>
            <ac:spMk id="3" creationId="{00000000-0000-0000-0000-000000000000}"/>
          </ac:spMkLst>
        </pc:spChg>
        <pc:spChg chg="add">
          <ac:chgData name="Murray, David - (davemurray)" userId="S::davemurray@email.arizona.edu::dee080c1-c556-4418-8be3-d5ca52592d09" providerId="AD" clId="Web-{B7ED6D95-8DD0-4F0F-B930-AD1D30D89859}" dt="2020-05-01T23:24:56.803" v="0"/>
          <ac:spMkLst>
            <pc:docMk/>
            <pc:sldMk cId="109857222" sldId="256"/>
            <ac:spMk id="9" creationId="{155D7866-985D-4D23-BF0E-72CA30F5C7E9}"/>
          </ac:spMkLst>
        </pc:spChg>
        <pc:spChg chg="add">
          <ac:chgData name="Murray, David - (davemurray)" userId="S::davemurray@email.arizona.edu::dee080c1-c556-4418-8be3-d5ca52592d09" providerId="AD" clId="Web-{B7ED6D95-8DD0-4F0F-B930-AD1D30D89859}" dt="2020-05-01T23:24:56.803" v="0"/>
          <ac:spMkLst>
            <pc:docMk/>
            <pc:sldMk cId="109857222" sldId="256"/>
            <ac:spMk id="11" creationId="{0ADDB668-2CA4-4D2B-9C34-3487CA330BA8}"/>
          </ac:spMkLst>
        </pc:spChg>
        <pc:spChg chg="add">
          <ac:chgData name="Murray, David - (davemurray)" userId="S::davemurray@email.arizona.edu::dee080c1-c556-4418-8be3-d5ca52592d09" providerId="AD" clId="Web-{B7ED6D95-8DD0-4F0F-B930-AD1D30D89859}" dt="2020-05-01T23:24:56.803" v="0"/>
          <ac:spMkLst>
            <pc:docMk/>
            <pc:sldMk cId="109857222" sldId="256"/>
            <ac:spMk id="13" creationId="{2568BC19-F052-4108-93E1-6A3D1DEC072F}"/>
          </ac:spMkLst>
        </pc:spChg>
        <pc:spChg chg="add">
          <ac:chgData name="Murray, David - (davemurray)" userId="S::davemurray@email.arizona.edu::dee080c1-c556-4418-8be3-d5ca52592d09" providerId="AD" clId="Web-{B7ED6D95-8DD0-4F0F-B930-AD1D30D89859}" dt="2020-05-01T23:24:56.803" v="0"/>
          <ac:spMkLst>
            <pc:docMk/>
            <pc:sldMk cId="109857222" sldId="256"/>
            <ac:spMk id="15" creationId="{D5FD337D-4D6B-4C8B-B6F5-121097E09881}"/>
          </ac:spMkLst>
        </pc:spChg>
        <pc:picChg chg="add">
          <ac:chgData name="Murray, David - (davemurray)" userId="S::davemurray@email.arizona.edu::dee080c1-c556-4418-8be3-d5ca52592d09" providerId="AD" clId="Web-{B7ED6D95-8DD0-4F0F-B930-AD1D30D89859}" dt="2020-05-01T23:24:56.803" v="0"/>
          <ac:picMkLst>
            <pc:docMk/>
            <pc:sldMk cId="109857222" sldId="256"/>
            <ac:picMk id="4" creationId="{8DB8E824-CC5F-4A8E-A750-526B9DE84D37}"/>
          </ac:picMkLst>
        </pc:picChg>
      </pc:sldChg>
      <pc:sldChg chg="addSp delSp modSp new mod setBg">
        <pc:chgData name="Murray, David - (davemurray)" userId="S::davemurray@email.arizona.edu::dee080c1-c556-4418-8be3-d5ca52592d09" providerId="AD" clId="Web-{B7ED6D95-8DD0-4F0F-B930-AD1D30D89859}" dt="2020-05-01T23:32:57.609" v="817" actId="20577"/>
        <pc:sldMkLst>
          <pc:docMk/>
          <pc:sldMk cId="1896848563" sldId="257"/>
        </pc:sldMkLst>
        <pc:spChg chg="mod">
          <ac:chgData name="Murray, David - (davemurray)" userId="S::davemurray@email.arizona.edu::dee080c1-c556-4418-8be3-d5ca52592d09" providerId="AD" clId="Web-{B7ED6D95-8DD0-4F0F-B930-AD1D30D89859}" dt="2020-05-01T23:32:30.891" v="812"/>
          <ac:spMkLst>
            <pc:docMk/>
            <pc:sldMk cId="1896848563" sldId="257"/>
            <ac:spMk id="2" creationId="{9FE20136-D5A7-47EA-AB9A-3DC77BCDED70}"/>
          </ac:spMkLst>
        </pc:spChg>
        <pc:spChg chg="add del mod">
          <ac:chgData name="Murray, David - (davemurray)" userId="S::davemurray@email.arizona.edu::dee080c1-c556-4418-8be3-d5ca52592d09" providerId="AD" clId="Web-{B7ED6D95-8DD0-4F0F-B930-AD1D30D89859}" dt="2020-05-01T23:32:30.891" v="812"/>
          <ac:spMkLst>
            <pc:docMk/>
            <pc:sldMk cId="1896848563" sldId="257"/>
            <ac:spMk id="3" creationId="{3A32AEB1-AEE3-4AD7-B602-D5D455357EF3}"/>
          </ac:spMkLst>
        </pc:spChg>
        <pc:spChg chg="add">
          <ac:chgData name="Murray, David - (davemurray)" userId="S::davemurray@email.arizona.edu::dee080c1-c556-4418-8be3-d5ca52592d09" providerId="AD" clId="Web-{B7ED6D95-8DD0-4F0F-B930-AD1D30D89859}" dt="2020-05-01T23:32:30.891" v="812"/>
          <ac:spMkLst>
            <pc:docMk/>
            <pc:sldMk cId="1896848563" sldId="257"/>
            <ac:spMk id="6" creationId="{AFF8D2E5-2C4E-47B1-930B-6C82B7C31331}"/>
          </ac:spMkLst>
        </pc:spChg>
        <pc:spChg chg="add">
          <ac:chgData name="Murray, David - (davemurray)" userId="S::davemurray@email.arizona.edu::dee080c1-c556-4418-8be3-d5ca52592d09" providerId="AD" clId="Web-{B7ED6D95-8DD0-4F0F-B930-AD1D30D89859}" dt="2020-05-01T23:32:30.891" v="812"/>
          <ac:spMkLst>
            <pc:docMk/>
            <pc:sldMk cId="1896848563" sldId="257"/>
            <ac:spMk id="7" creationId="{801E4ADA-0EA9-4930-846E-3C11E8BED6DD}"/>
          </ac:spMkLst>
        </pc:spChg>
        <pc:spChg chg="add">
          <ac:chgData name="Murray, David - (davemurray)" userId="S::davemurray@email.arizona.edu::dee080c1-c556-4418-8be3-d5ca52592d09" providerId="AD" clId="Web-{B7ED6D95-8DD0-4F0F-B930-AD1D30D89859}" dt="2020-05-01T23:32:30.891" v="812"/>
          <ac:spMkLst>
            <pc:docMk/>
            <pc:sldMk cId="1896848563" sldId="257"/>
            <ac:spMk id="8" creationId="{FB92FFCE-0C90-454E-AA25-D4EE9A6C39C5}"/>
          </ac:spMkLst>
        </pc:spChg>
        <pc:spChg chg="add del">
          <ac:chgData name="Murray, David - (davemurray)" userId="S::davemurray@email.arizona.edu::dee080c1-c556-4418-8be3-d5ca52592d09" providerId="AD" clId="Web-{B7ED6D95-8DD0-4F0F-B930-AD1D30D89859}" dt="2020-05-01T23:32:30.828" v="811"/>
          <ac:spMkLst>
            <pc:docMk/>
            <pc:sldMk cId="1896848563" sldId="257"/>
            <ac:spMk id="10" creationId="{53B021B3-DE93-4AB7-8A18-CF5F1CED88B8}"/>
          </ac:spMkLst>
        </pc:spChg>
        <pc:spChg chg="add del">
          <ac:chgData name="Murray, David - (davemurray)" userId="S::davemurray@email.arizona.edu::dee080c1-c556-4418-8be3-d5ca52592d09" providerId="AD" clId="Web-{B7ED6D95-8DD0-4F0F-B930-AD1D30D89859}" dt="2020-05-01T23:32:30.828" v="811"/>
          <ac:spMkLst>
            <pc:docMk/>
            <pc:sldMk cId="1896848563" sldId="257"/>
            <ac:spMk id="12" creationId="{52D502E5-F6B4-4D58-B4AE-FC466FF15EE8}"/>
          </ac:spMkLst>
        </pc:spChg>
        <pc:spChg chg="add del">
          <ac:chgData name="Murray, David - (davemurray)" userId="S::davemurray@email.arizona.edu::dee080c1-c556-4418-8be3-d5ca52592d09" providerId="AD" clId="Web-{B7ED6D95-8DD0-4F0F-B930-AD1D30D89859}" dt="2020-05-01T23:32:30.828" v="811"/>
          <ac:spMkLst>
            <pc:docMk/>
            <pc:sldMk cId="1896848563" sldId="257"/>
            <ac:spMk id="14" creationId="{9DECDBF4-02B6-4BB4-B65B-B8107AD6A9E8}"/>
          </ac:spMkLst>
        </pc:spChg>
        <pc:graphicFrameChg chg="add del">
          <ac:chgData name="Murray, David - (davemurray)" userId="S::davemurray@email.arizona.edu::dee080c1-c556-4418-8be3-d5ca52592d09" providerId="AD" clId="Web-{B7ED6D95-8DD0-4F0F-B930-AD1D30D89859}" dt="2020-05-01T23:32:30.828" v="811"/>
          <ac:graphicFrameMkLst>
            <pc:docMk/>
            <pc:sldMk cId="1896848563" sldId="257"/>
            <ac:graphicFrameMk id="5" creationId="{7417D89D-5D9B-4791-8784-A05465B03205}"/>
          </ac:graphicFrameMkLst>
        </pc:graphicFrameChg>
        <pc:graphicFrameChg chg="add modGraphic">
          <ac:chgData name="Murray, David - (davemurray)" userId="S::davemurray@email.arizona.edu::dee080c1-c556-4418-8be3-d5ca52592d09" providerId="AD" clId="Web-{B7ED6D95-8DD0-4F0F-B930-AD1D30D89859}" dt="2020-05-01T23:32:57.609" v="817" actId="20577"/>
          <ac:graphicFrameMkLst>
            <pc:docMk/>
            <pc:sldMk cId="1896848563" sldId="257"/>
            <ac:graphicFrameMk id="9" creationId="{3D190903-A954-494A-91BE-565C90F78A97}"/>
          </ac:graphicFrameMkLst>
        </pc:graphicFrameChg>
      </pc:sldChg>
      <pc:sldChg chg="addSp delSp modSp new mod setBg">
        <pc:chgData name="Murray, David - (davemurray)" userId="S::davemurray@email.arizona.edu::dee080c1-c556-4418-8be3-d5ca52592d09" providerId="AD" clId="Web-{B7ED6D95-8DD0-4F0F-B930-AD1D30D89859}" dt="2020-05-01T23:33:12.297" v="820"/>
        <pc:sldMkLst>
          <pc:docMk/>
          <pc:sldMk cId="1940272100" sldId="258"/>
        </pc:sldMkLst>
        <pc:spChg chg="mod">
          <ac:chgData name="Murray, David - (davemurray)" userId="S::davemurray@email.arizona.edu::dee080c1-c556-4418-8be3-d5ca52592d09" providerId="AD" clId="Web-{B7ED6D95-8DD0-4F0F-B930-AD1D30D89859}" dt="2020-05-01T23:33:12.297" v="820"/>
          <ac:spMkLst>
            <pc:docMk/>
            <pc:sldMk cId="1940272100" sldId="258"/>
            <ac:spMk id="2" creationId="{B39178C9-7023-4F50-8D81-5DE445D9E5F3}"/>
          </ac:spMkLst>
        </pc:spChg>
        <pc:spChg chg="add del mod">
          <ac:chgData name="Murray, David - (davemurray)" userId="S::davemurray@email.arizona.edu::dee080c1-c556-4418-8be3-d5ca52592d09" providerId="AD" clId="Web-{B7ED6D95-8DD0-4F0F-B930-AD1D30D89859}" dt="2020-05-01T23:33:12.297" v="820"/>
          <ac:spMkLst>
            <pc:docMk/>
            <pc:sldMk cId="1940272100" sldId="258"/>
            <ac:spMk id="3" creationId="{E123468C-CD55-4E28-9A75-18532664F77D}"/>
          </ac:spMkLst>
        </pc:spChg>
        <pc:spChg chg="add">
          <ac:chgData name="Murray, David - (davemurray)" userId="S::davemurray@email.arizona.edu::dee080c1-c556-4418-8be3-d5ca52592d09" providerId="AD" clId="Web-{B7ED6D95-8DD0-4F0F-B930-AD1D30D89859}" dt="2020-05-01T23:33:12.297" v="820"/>
          <ac:spMkLst>
            <pc:docMk/>
            <pc:sldMk cId="1940272100" sldId="258"/>
            <ac:spMk id="6" creationId="{AFF8D2E5-2C4E-47B1-930B-6C82B7C31331}"/>
          </ac:spMkLst>
        </pc:spChg>
        <pc:spChg chg="add">
          <ac:chgData name="Murray, David - (davemurray)" userId="S::davemurray@email.arizona.edu::dee080c1-c556-4418-8be3-d5ca52592d09" providerId="AD" clId="Web-{B7ED6D95-8DD0-4F0F-B930-AD1D30D89859}" dt="2020-05-01T23:33:12.297" v="820"/>
          <ac:spMkLst>
            <pc:docMk/>
            <pc:sldMk cId="1940272100" sldId="258"/>
            <ac:spMk id="7" creationId="{801E4ADA-0EA9-4930-846E-3C11E8BED6DD}"/>
          </ac:spMkLst>
        </pc:spChg>
        <pc:spChg chg="add">
          <ac:chgData name="Murray, David - (davemurray)" userId="S::davemurray@email.arizona.edu::dee080c1-c556-4418-8be3-d5ca52592d09" providerId="AD" clId="Web-{B7ED6D95-8DD0-4F0F-B930-AD1D30D89859}" dt="2020-05-01T23:33:12.297" v="820"/>
          <ac:spMkLst>
            <pc:docMk/>
            <pc:sldMk cId="1940272100" sldId="258"/>
            <ac:spMk id="8" creationId="{FB92FFCE-0C90-454E-AA25-D4EE9A6C39C5}"/>
          </ac:spMkLst>
        </pc:spChg>
        <pc:spChg chg="add del">
          <ac:chgData name="Murray, David - (davemurray)" userId="S::davemurray@email.arizona.edu::dee080c1-c556-4418-8be3-d5ca52592d09" providerId="AD" clId="Web-{B7ED6D95-8DD0-4F0F-B930-AD1D30D89859}" dt="2020-05-01T23:33:12.265" v="819"/>
          <ac:spMkLst>
            <pc:docMk/>
            <pc:sldMk cId="1940272100" sldId="258"/>
            <ac:spMk id="10" creationId="{53B021B3-DE93-4AB7-8A18-CF5F1CED88B8}"/>
          </ac:spMkLst>
        </pc:spChg>
        <pc:spChg chg="add del">
          <ac:chgData name="Murray, David - (davemurray)" userId="S::davemurray@email.arizona.edu::dee080c1-c556-4418-8be3-d5ca52592d09" providerId="AD" clId="Web-{B7ED6D95-8DD0-4F0F-B930-AD1D30D89859}" dt="2020-05-01T23:33:12.265" v="819"/>
          <ac:spMkLst>
            <pc:docMk/>
            <pc:sldMk cId="1940272100" sldId="258"/>
            <ac:spMk id="12" creationId="{52D502E5-F6B4-4D58-B4AE-FC466FF15EE8}"/>
          </ac:spMkLst>
        </pc:spChg>
        <pc:spChg chg="add del">
          <ac:chgData name="Murray, David - (davemurray)" userId="S::davemurray@email.arizona.edu::dee080c1-c556-4418-8be3-d5ca52592d09" providerId="AD" clId="Web-{B7ED6D95-8DD0-4F0F-B930-AD1D30D89859}" dt="2020-05-01T23:33:12.265" v="819"/>
          <ac:spMkLst>
            <pc:docMk/>
            <pc:sldMk cId="1940272100" sldId="258"/>
            <ac:spMk id="14" creationId="{9DECDBF4-02B6-4BB4-B65B-B8107AD6A9E8}"/>
          </ac:spMkLst>
        </pc:spChg>
        <pc:graphicFrameChg chg="add del">
          <ac:chgData name="Murray, David - (davemurray)" userId="S::davemurray@email.arizona.edu::dee080c1-c556-4418-8be3-d5ca52592d09" providerId="AD" clId="Web-{B7ED6D95-8DD0-4F0F-B930-AD1D30D89859}" dt="2020-05-01T23:33:12.265" v="819"/>
          <ac:graphicFrameMkLst>
            <pc:docMk/>
            <pc:sldMk cId="1940272100" sldId="258"/>
            <ac:graphicFrameMk id="5" creationId="{9A5EE882-A6F0-4834-ADE0-EFB777A2C53E}"/>
          </ac:graphicFrameMkLst>
        </pc:graphicFrameChg>
        <pc:graphicFrameChg chg="add">
          <ac:chgData name="Murray, David - (davemurray)" userId="S::davemurray@email.arizona.edu::dee080c1-c556-4418-8be3-d5ca52592d09" providerId="AD" clId="Web-{B7ED6D95-8DD0-4F0F-B930-AD1D30D89859}" dt="2020-05-01T23:33:12.297" v="820"/>
          <ac:graphicFrameMkLst>
            <pc:docMk/>
            <pc:sldMk cId="1940272100" sldId="258"/>
            <ac:graphicFrameMk id="9" creationId="{5CF60E07-3F04-486A-A800-E3A0789DA551}"/>
          </ac:graphicFrameMkLst>
        </pc:graphicFrameChg>
      </pc:sldChg>
      <pc:sldMasterChg chg="del delSldLayout">
        <pc:chgData name="Murray, David - (davemurray)" userId="S::davemurray@email.arizona.edu::dee080c1-c556-4418-8be3-d5ca52592d09" providerId="AD" clId="Web-{B7ED6D95-8DD0-4F0F-B930-AD1D30D89859}" dt="2020-05-01T23:24:56.803" v="0"/>
        <pc:sldMasterMkLst>
          <pc:docMk/>
          <pc:sldMasterMk cId="2460954070" sldId="2147483660"/>
        </pc:sldMasterMkLst>
        <pc:sldLayoutChg chg="del">
          <pc:chgData name="Murray, David - (davemurray)" userId="S::davemurray@email.arizona.edu::dee080c1-c556-4418-8be3-d5ca52592d09" providerId="AD" clId="Web-{B7ED6D95-8DD0-4F0F-B930-AD1D30D89859}" dt="2020-05-01T23:24:56.803" v="0"/>
          <pc:sldLayoutMkLst>
            <pc:docMk/>
            <pc:sldMasterMk cId="2460954070" sldId="2147483660"/>
            <pc:sldLayoutMk cId="2385387890" sldId="2147483661"/>
          </pc:sldLayoutMkLst>
        </pc:sldLayoutChg>
        <pc:sldLayoutChg chg="del">
          <pc:chgData name="Murray, David - (davemurray)" userId="S::davemurray@email.arizona.edu::dee080c1-c556-4418-8be3-d5ca52592d09" providerId="AD" clId="Web-{B7ED6D95-8DD0-4F0F-B930-AD1D30D89859}" dt="2020-05-01T23:24:56.803" v="0"/>
          <pc:sldLayoutMkLst>
            <pc:docMk/>
            <pc:sldMasterMk cId="2460954070" sldId="2147483660"/>
            <pc:sldLayoutMk cId="949138452" sldId="2147483662"/>
          </pc:sldLayoutMkLst>
        </pc:sldLayoutChg>
        <pc:sldLayoutChg chg="del">
          <pc:chgData name="Murray, David - (davemurray)" userId="S::davemurray@email.arizona.edu::dee080c1-c556-4418-8be3-d5ca52592d09" providerId="AD" clId="Web-{B7ED6D95-8DD0-4F0F-B930-AD1D30D89859}" dt="2020-05-01T23:24:56.803" v="0"/>
          <pc:sldLayoutMkLst>
            <pc:docMk/>
            <pc:sldMasterMk cId="2460954070" sldId="2147483660"/>
            <pc:sldLayoutMk cId="2591524520" sldId="2147483663"/>
          </pc:sldLayoutMkLst>
        </pc:sldLayoutChg>
        <pc:sldLayoutChg chg="del">
          <pc:chgData name="Murray, David - (davemurray)" userId="S::davemurray@email.arizona.edu::dee080c1-c556-4418-8be3-d5ca52592d09" providerId="AD" clId="Web-{B7ED6D95-8DD0-4F0F-B930-AD1D30D89859}" dt="2020-05-01T23:24:56.803" v="0"/>
          <pc:sldLayoutMkLst>
            <pc:docMk/>
            <pc:sldMasterMk cId="2460954070" sldId="2147483660"/>
            <pc:sldLayoutMk cId="1203092039" sldId="2147483664"/>
          </pc:sldLayoutMkLst>
        </pc:sldLayoutChg>
        <pc:sldLayoutChg chg="del">
          <pc:chgData name="Murray, David - (davemurray)" userId="S::davemurray@email.arizona.edu::dee080c1-c556-4418-8be3-d5ca52592d09" providerId="AD" clId="Web-{B7ED6D95-8DD0-4F0F-B930-AD1D30D89859}" dt="2020-05-01T23:24:56.803" v="0"/>
          <pc:sldLayoutMkLst>
            <pc:docMk/>
            <pc:sldMasterMk cId="2460954070" sldId="2147483660"/>
            <pc:sldLayoutMk cId="3733172339" sldId="2147483665"/>
          </pc:sldLayoutMkLst>
        </pc:sldLayoutChg>
        <pc:sldLayoutChg chg="del">
          <pc:chgData name="Murray, David - (davemurray)" userId="S::davemurray@email.arizona.edu::dee080c1-c556-4418-8be3-d5ca52592d09" providerId="AD" clId="Web-{B7ED6D95-8DD0-4F0F-B930-AD1D30D89859}" dt="2020-05-01T23:24:56.803" v="0"/>
          <pc:sldLayoutMkLst>
            <pc:docMk/>
            <pc:sldMasterMk cId="2460954070" sldId="2147483660"/>
            <pc:sldLayoutMk cId="3210312558" sldId="2147483666"/>
          </pc:sldLayoutMkLst>
        </pc:sldLayoutChg>
        <pc:sldLayoutChg chg="del">
          <pc:chgData name="Murray, David - (davemurray)" userId="S::davemurray@email.arizona.edu::dee080c1-c556-4418-8be3-d5ca52592d09" providerId="AD" clId="Web-{B7ED6D95-8DD0-4F0F-B930-AD1D30D89859}" dt="2020-05-01T23:24:56.803" v="0"/>
          <pc:sldLayoutMkLst>
            <pc:docMk/>
            <pc:sldMasterMk cId="2460954070" sldId="2147483660"/>
            <pc:sldLayoutMk cId="3146388984" sldId="2147483667"/>
          </pc:sldLayoutMkLst>
        </pc:sldLayoutChg>
        <pc:sldLayoutChg chg="del">
          <pc:chgData name="Murray, David - (davemurray)" userId="S::davemurray@email.arizona.edu::dee080c1-c556-4418-8be3-d5ca52592d09" providerId="AD" clId="Web-{B7ED6D95-8DD0-4F0F-B930-AD1D30D89859}" dt="2020-05-01T23:24:56.803" v="0"/>
          <pc:sldLayoutMkLst>
            <pc:docMk/>
            <pc:sldMasterMk cId="2460954070" sldId="2147483660"/>
            <pc:sldLayoutMk cId="3171841454" sldId="2147483668"/>
          </pc:sldLayoutMkLst>
        </pc:sldLayoutChg>
        <pc:sldLayoutChg chg="del">
          <pc:chgData name="Murray, David - (davemurray)" userId="S::davemurray@email.arizona.edu::dee080c1-c556-4418-8be3-d5ca52592d09" providerId="AD" clId="Web-{B7ED6D95-8DD0-4F0F-B930-AD1D30D89859}" dt="2020-05-01T23:24:56.803" v="0"/>
          <pc:sldLayoutMkLst>
            <pc:docMk/>
            <pc:sldMasterMk cId="2460954070" sldId="2147483660"/>
            <pc:sldLayoutMk cId="1718958274" sldId="2147483669"/>
          </pc:sldLayoutMkLst>
        </pc:sldLayoutChg>
        <pc:sldLayoutChg chg="del">
          <pc:chgData name="Murray, David - (davemurray)" userId="S::davemurray@email.arizona.edu::dee080c1-c556-4418-8be3-d5ca52592d09" providerId="AD" clId="Web-{B7ED6D95-8DD0-4F0F-B930-AD1D30D89859}" dt="2020-05-01T23:24:56.803" v="0"/>
          <pc:sldLayoutMkLst>
            <pc:docMk/>
            <pc:sldMasterMk cId="2460954070" sldId="2147483660"/>
            <pc:sldLayoutMk cId="2202905451" sldId="2147483670"/>
          </pc:sldLayoutMkLst>
        </pc:sldLayoutChg>
        <pc:sldLayoutChg chg="del">
          <pc:chgData name="Murray, David - (davemurray)" userId="S::davemurray@email.arizona.edu::dee080c1-c556-4418-8be3-d5ca52592d09" providerId="AD" clId="Web-{B7ED6D95-8DD0-4F0F-B930-AD1D30D89859}" dt="2020-05-01T23:24:56.803" v="0"/>
          <pc:sldLayoutMkLst>
            <pc:docMk/>
            <pc:sldMasterMk cId="2460954070" sldId="2147483660"/>
            <pc:sldLayoutMk cId="3479445657" sldId="2147483671"/>
          </pc:sldLayoutMkLst>
        </pc:sldLayoutChg>
      </pc:sldMasterChg>
      <pc:sldMasterChg chg="add replId addSldLayout">
        <pc:chgData name="Murray, David - (davemurray)" userId="S::davemurray@email.arizona.edu::dee080c1-c556-4418-8be3-d5ca52592d09" providerId="AD" clId="Web-{B7ED6D95-8DD0-4F0F-B930-AD1D30D89859}" dt="2020-05-01T23:24:56.803" v="0"/>
        <pc:sldMasterMkLst>
          <pc:docMk/>
          <pc:sldMasterMk cId="3961002486" sldId="2147483672"/>
        </pc:sldMasterMkLst>
        <pc:sldLayoutChg chg="add">
          <pc:chgData name="Murray, David - (davemurray)" userId="S::davemurray@email.arizona.edu::dee080c1-c556-4418-8be3-d5ca52592d09" providerId="AD" clId="Web-{B7ED6D95-8DD0-4F0F-B930-AD1D30D89859}" dt="2020-05-01T23:24:56.803" v="0"/>
          <pc:sldLayoutMkLst>
            <pc:docMk/>
            <pc:sldMasterMk cId="3961002486" sldId="2147483672"/>
            <pc:sldLayoutMk cId="4034041649" sldId="2147483673"/>
          </pc:sldLayoutMkLst>
        </pc:sldLayoutChg>
        <pc:sldLayoutChg chg="add replId">
          <pc:chgData name="Murray, David - (davemurray)" userId="S::davemurray@email.arizona.edu::dee080c1-c556-4418-8be3-d5ca52592d09" providerId="AD" clId="Web-{B7ED6D95-8DD0-4F0F-B930-AD1D30D89859}" dt="2020-05-01T23:24:56.803" v="0"/>
          <pc:sldLayoutMkLst>
            <pc:docMk/>
            <pc:sldMasterMk cId="3961002486" sldId="2147483672"/>
            <pc:sldLayoutMk cId="765298099" sldId="2147483674"/>
          </pc:sldLayoutMkLst>
        </pc:sldLayoutChg>
        <pc:sldLayoutChg chg="add replId">
          <pc:chgData name="Murray, David - (davemurray)" userId="S::davemurray@email.arizona.edu::dee080c1-c556-4418-8be3-d5ca52592d09" providerId="AD" clId="Web-{B7ED6D95-8DD0-4F0F-B930-AD1D30D89859}" dt="2020-05-01T23:24:56.803" v="0"/>
          <pc:sldLayoutMkLst>
            <pc:docMk/>
            <pc:sldMasterMk cId="3961002486" sldId="2147483672"/>
            <pc:sldLayoutMk cId="653786834" sldId="2147483675"/>
          </pc:sldLayoutMkLst>
        </pc:sldLayoutChg>
        <pc:sldLayoutChg chg="add replId">
          <pc:chgData name="Murray, David - (davemurray)" userId="S::davemurray@email.arizona.edu::dee080c1-c556-4418-8be3-d5ca52592d09" providerId="AD" clId="Web-{B7ED6D95-8DD0-4F0F-B930-AD1D30D89859}" dt="2020-05-01T23:24:56.803" v="0"/>
          <pc:sldLayoutMkLst>
            <pc:docMk/>
            <pc:sldMasterMk cId="3961002486" sldId="2147483672"/>
            <pc:sldLayoutMk cId="3914596572" sldId="2147483676"/>
          </pc:sldLayoutMkLst>
        </pc:sldLayoutChg>
        <pc:sldLayoutChg chg="add replId">
          <pc:chgData name="Murray, David - (davemurray)" userId="S::davemurray@email.arizona.edu::dee080c1-c556-4418-8be3-d5ca52592d09" providerId="AD" clId="Web-{B7ED6D95-8DD0-4F0F-B930-AD1D30D89859}" dt="2020-05-01T23:24:56.803" v="0"/>
          <pc:sldLayoutMkLst>
            <pc:docMk/>
            <pc:sldMasterMk cId="3961002486" sldId="2147483672"/>
            <pc:sldLayoutMk cId="1584192591" sldId="2147483677"/>
          </pc:sldLayoutMkLst>
        </pc:sldLayoutChg>
        <pc:sldLayoutChg chg="add replId">
          <pc:chgData name="Murray, David - (davemurray)" userId="S::davemurray@email.arizona.edu::dee080c1-c556-4418-8be3-d5ca52592d09" providerId="AD" clId="Web-{B7ED6D95-8DD0-4F0F-B930-AD1D30D89859}" dt="2020-05-01T23:24:56.803" v="0"/>
          <pc:sldLayoutMkLst>
            <pc:docMk/>
            <pc:sldMasterMk cId="3961002486" sldId="2147483672"/>
            <pc:sldLayoutMk cId="2466342052" sldId="2147483678"/>
          </pc:sldLayoutMkLst>
        </pc:sldLayoutChg>
        <pc:sldLayoutChg chg="add replId">
          <pc:chgData name="Murray, David - (davemurray)" userId="S::davemurray@email.arizona.edu::dee080c1-c556-4418-8be3-d5ca52592d09" providerId="AD" clId="Web-{B7ED6D95-8DD0-4F0F-B930-AD1D30D89859}" dt="2020-05-01T23:24:56.803" v="0"/>
          <pc:sldLayoutMkLst>
            <pc:docMk/>
            <pc:sldMasterMk cId="3961002486" sldId="2147483672"/>
            <pc:sldLayoutMk cId="478441507" sldId="2147483679"/>
          </pc:sldLayoutMkLst>
        </pc:sldLayoutChg>
        <pc:sldLayoutChg chg="add replId">
          <pc:chgData name="Murray, David - (davemurray)" userId="S::davemurray@email.arizona.edu::dee080c1-c556-4418-8be3-d5ca52592d09" providerId="AD" clId="Web-{B7ED6D95-8DD0-4F0F-B930-AD1D30D89859}" dt="2020-05-01T23:24:56.803" v="0"/>
          <pc:sldLayoutMkLst>
            <pc:docMk/>
            <pc:sldMasterMk cId="3961002486" sldId="2147483672"/>
            <pc:sldLayoutMk cId="512956305" sldId="2147483680"/>
          </pc:sldLayoutMkLst>
        </pc:sldLayoutChg>
        <pc:sldLayoutChg chg="add replId">
          <pc:chgData name="Murray, David - (davemurray)" userId="S::davemurray@email.arizona.edu::dee080c1-c556-4418-8be3-d5ca52592d09" providerId="AD" clId="Web-{B7ED6D95-8DD0-4F0F-B930-AD1D30D89859}" dt="2020-05-01T23:24:56.803" v="0"/>
          <pc:sldLayoutMkLst>
            <pc:docMk/>
            <pc:sldMasterMk cId="3961002486" sldId="2147483672"/>
            <pc:sldLayoutMk cId="1776858297" sldId="2147483681"/>
          </pc:sldLayoutMkLst>
        </pc:sldLayoutChg>
        <pc:sldLayoutChg chg="add replId">
          <pc:chgData name="Murray, David - (davemurray)" userId="S::davemurray@email.arizona.edu::dee080c1-c556-4418-8be3-d5ca52592d09" providerId="AD" clId="Web-{B7ED6D95-8DD0-4F0F-B930-AD1D30D89859}" dt="2020-05-01T23:24:56.803" v="0"/>
          <pc:sldLayoutMkLst>
            <pc:docMk/>
            <pc:sldMasterMk cId="3961002486" sldId="2147483672"/>
            <pc:sldLayoutMk cId="1979912924" sldId="2147483682"/>
          </pc:sldLayoutMkLst>
        </pc:sldLayoutChg>
        <pc:sldLayoutChg chg="add replId">
          <pc:chgData name="Murray, David - (davemurray)" userId="S::davemurray@email.arizona.edu::dee080c1-c556-4418-8be3-d5ca52592d09" providerId="AD" clId="Web-{B7ED6D95-8DD0-4F0F-B930-AD1D30D89859}" dt="2020-05-01T23:24:56.803" v="0"/>
          <pc:sldLayoutMkLst>
            <pc:docMk/>
            <pc:sldMasterMk cId="3961002486" sldId="2147483672"/>
            <pc:sldLayoutMk cId="1117896993" sldId="2147483683"/>
          </pc:sldLayoutMkLst>
        </pc:sldLayoutChg>
      </pc:sldMaster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D772155-123A-44DA-BDE3-C3AE28826950}"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7ACB3497-95BE-4F38-91DE-5ECEBF709E94}">
      <dgm:prSet/>
      <dgm:spPr/>
      <dgm:t>
        <a:bodyPr/>
        <a:lstStyle/>
        <a:p>
          <a:pPr>
            <a:lnSpc>
              <a:spcPct val="100000"/>
            </a:lnSpc>
          </a:pPr>
          <a:r>
            <a:rPr lang="en-US"/>
            <a:t>Based on reported water use (FAO) Barley requires half the irrigated water than Pistachios.</a:t>
          </a:r>
        </a:p>
      </dgm:t>
    </dgm:pt>
    <dgm:pt modelId="{AE4E046C-C98D-4CDF-95C3-3B766A188ED0}" type="parTrans" cxnId="{87256918-2723-4CAB-800C-E177DAFE9C1A}">
      <dgm:prSet/>
      <dgm:spPr/>
      <dgm:t>
        <a:bodyPr/>
        <a:lstStyle/>
        <a:p>
          <a:endParaRPr lang="en-US"/>
        </a:p>
      </dgm:t>
    </dgm:pt>
    <dgm:pt modelId="{276DBA34-DB35-4358-846E-3F4C37A03667}" type="sibTrans" cxnId="{87256918-2723-4CAB-800C-E177DAFE9C1A}">
      <dgm:prSet/>
      <dgm:spPr/>
      <dgm:t>
        <a:bodyPr/>
        <a:lstStyle/>
        <a:p>
          <a:endParaRPr lang="en-US"/>
        </a:p>
      </dgm:t>
    </dgm:pt>
    <dgm:pt modelId="{2010813D-AC8E-4E84-BF35-39E3CECA0662}">
      <dgm:prSet/>
      <dgm:spPr/>
      <dgm:t>
        <a:bodyPr/>
        <a:lstStyle/>
        <a:p>
          <a:pPr>
            <a:lnSpc>
              <a:spcPct val="100000"/>
            </a:lnSpc>
          </a:pPr>
          <a:r>
            <a:rPr lang="en-US"/>
            <a:t>ET from Barley ( 0.003 mm/day) vs Pistachios (0.006 mm/day)</a:t>
          </a:r>
        </a:p>
      </dgm:t>
    </dgm:pt>
    <dgm:pt modelId="{9B9FF55E-CD47-420E-A76F-F0B7C1C04B2F}" type="parTrans" cxnId="{1DF35F58-F6BC-4CBB-BEC7-E0FAE276E1C6}">
      <dgm:prSet/>
      <dgm:spPr/>
      <dgm:t>
        <a:bodyPr/>
        <a:lstStyle/>
        <a:p>
          <a:endParaRPr lang="en-US"/>
        </a:p>
      </dgm:t>
    </dgm:pt>
    <dgm:pt modelId="{A94CB3CA-2C67-48D3-B3CD-8C0C6CDD3259}" type="sibTrans" cxnId="{1DF35F58-F6BC-4CBB-BEC7-E0FAE276E1C6}">
      <dgm:prSet/>
      <dgm:spPr/>
      <dgm:t>
        <a:bodyPr/>
        <a:lstStyle/>
        <a:p>
          <a:endParaRPr lang="en-US"/>
        </a:p>
      </dgm:t>
    </dgm:pt>
    <dgm:pt modelId="{448E0BD6-5CDC-4766-8E8B-32FACD3C0295}">
      <dgm:prSet/>
      <dgm:spPr/>
      <dgm:t>
        <a:bodyPr/>
        <a:lstStyle/>
        <a:p>
          <a:pPr>
            <a:lnSpc>
              <a:spcPct val="100000"/>
            </a:lnSpc>
          </a:pPr>
          <a:r>
            <a:rPr lang="en-US"/>
            <a:t>Required pumping for Barley is 2250 cubic meters per day vs 4500 for Pistachios</a:t>
          </a:r>
        </a:p>
      </dgm:t>
    </dgm:pt>
    <dgm:pt modelId="{0B1C225B-6D97-4B2C-A8B8-1A2B49BE8A88}" type="parTrans" cxnId="{B7621EEE-8E9E-4A11-B045-24F43CC35D95}">
      <dgm:prSet/>
      <dgm:spPr/>
      <dgm:t>
        <a:bodyPr/>
        <a:lstStyle/>
        <a:p>
          <a:endParaRPr lang="en-US"/>
        </a:p>
      </dgm:t>
    </dgm:pt>
    <dgm:pt modelId="{B64DD434-05DB-424D-8C58-E843F21C4D8C}" type="sibTrans" cxnId="{B7621EEE-8E9E-4A11-B045-24F43CC35D95}">
      <dgm:prSet/>
      <dgm:spPr/>
      <dgm:t>
        <a:bodyPr/>
        <a:lstStyle/>
        <a:p>
          <a:endParaRPr lang="en-US"/>
        </a:p>
      </dgm:t>
    </dgm:pt>
    <dgm:pt modelId="{C9A91E8B-85AD-4CF7-B59B-9A0A95CFB8EC}">
      <dgm:prSet/>
      <dgm:spPr/>
      <dgm:t>
        <a:bodyPr/>
        <a:lstStyle/>
        <a:p>
          <a:pPr>
            <a:lnSpc>
              <a:spcPct val="100000"/>
            </a:lnSpc>
          </a:pPr>
          <a:r>
            <a:rPr lang="en-US"/>
            <a:t>Plus, you can use it to make beer</a:t>
          </a:r>
          <a:r>
            <a:rPr lang="en-US">
              <a:latin typeface="Avenir Next LT Pro"/>
            </a:rPr>
            <a:t>!</a:t>
          </a:r>
          <a:endParaRPr lang="en-US"/>
        </a:p>
      </dgm:t>
    </dgm:pt>
    <dgm:pt modelId="{7301383F-B4B5-467E-A056-9280F39F3912}" type="parTrans" cxnId="{41562943-96BB-49BA-A81E-A6EA3B2DFBE1}">
      <dgm:prSet/>
      <dgm:spPr/>
      <dgm:t>
        <a:bodyPr/>
        <a:lstStyle/>
        <a:p>
          <a:endParaRPr lang="en-US"/>
        </a:p>
      </dgm:t>
    </dgm:pt>
    <dgm:pt modelId="{3D8DDF84-5EE5-43B5-B28C-01690117B8AE}" type="sibTrans" cxnId="{41562943-96BB-49BA-A81E-A6EA3B2DFBE1}">
      <dgm:prSet/>
      <dgm:spPr/>
      <dgm:t>
        <a:bodyPr/>
        <a:lstStyle/>
        <a:p>
          <a:endParaRPr lang="en-US"/>
        </a:p>
      </dgm:t>
    </dgm:pt>
    <dgm:pt modelId="{6F48B80B-0D1B-436F-A6DD-19B4DB02BDA8}" type="pres">
      <dgm:prSet presAssocID="{AD772155-123A-44DA-BDE3-C3AE28826950}" presName="root" presStyleCnt="0">
        <dgm:presLayoutVars>
          <dgm:dir/>
          <dgm:resizeHandles val="exact"/>
        </dgm:presLayoutVars>
      </dgm:prSet>
      <dgm:spPr/>
    </dgm:pt>
    <dgm:pt modelId="{42135464-9AA0-44E2-B167-1A14FFCFC217}" type="pres">
      <dgm:prSet presAssocID="{7ACB3497-95BE-4F38-91DE-5ECEBF709E94}" presName="compNode" presStyleCnt="0"/>
      <dgm:spPr/>
    </dgm:pt>
    <dgm:pt modelId="{905DD9BB-792F-497B-9317-2105CB77C70E}" type="pres">
      <dgm:prSet presAssocID="{7ACB3497-95BE-4F38-91DE-5ECEBF709E94}" presName="bgRect" presStyleLbl="bgShp" presStyleIdx="0" presStyleCnt="4"/>
      <dgm:spPr/>
    </dgm:pt>
    <dgm:pt modelId="{AC663C61-1D8B-41AD-A073-DECCA228A220}" type="pres">
      <dgm:prSet presAssocID="{7ACB3497-95BE-4F38-91DE-5ECEBF709E9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atering pot"/>
        </a:ext>
      </dgm:extLst>
    </dgm:pt>
    <dgm:pt modelId="{0E5FA54C-2C0E-49B2-8217-01F62F286F40}" type="pres">
      <dgm:prSet presAssocID="{7ACB3497-95BE-4F38-91DE-5ECEBF709E94}" presName="spaceRect" presStyleCnt="0"/>
      <dgm:spPr/>
    </dgm:pt>
    <dgm:pt modelId="{745F7C41-948B-4735-9312-C5C6A0104460}" type="pres">
      <dgm:prSet presAssocID="{7ACB3497-95BE-4F38-91DE-5ECEBF709E94}" presName="parTx" presStyleLbl="revTx" presStyleIdx="0" presStyleCnt="4">
        <dgm:presLayoutVars>
          <dgm:chMax val="0"/>
          <dgm:chPref val="0"/>
        </dgm:presLayoutVars>
      </dgm:prSet>
      <dgm:spPr/>
    </dgm:pt>
    <dgm:pt modelId="{A600C4EA-D0C2-4842-B0E1-AF2D691B86B4}" type="pres">
      <dgm:prSet presAssocID="{276DBA34-DB35-4358-846E-3F4C37A03667}" presName="sibTrans" presStyleCnt="0"/>
      <dgm:spPr/>
    </dgm:pt>
    <dgm:pt modelId="{C25F0D3D-6390-4C08-8AA7-138E974F1F39}" type="pres">
      <dgm:prSet presAssocID="{2010813D-AC8E-4E84-BF35-39E3CECA0662}" presName="compNode" presStyleCnt="0"/>
      <dgm:spPr/>
    </dgm:pt>
    <dgm:pt modelId="{B9AC46B0-A7CD-4ADA-8B5D-E1D9629B5326}" type="pres">
      <dgm:prSet presAssocID="{2010813D-AC8E-4E84-BF35-39E3CECA0662}" presName="bgRect" presStyleLbl="bgShp" presStyleIdx="1" presStyleCnt="4"/>
      <dgm:spPr/>
    </dgm:pt>
    <dgm:pt modelId="{5FC6135B-CCDC-4D8B-BB0B-4DB63CC2EB04}" type="pres">
      <dgm:prSet presAssocID="{2010813D-AC8E-4E84-BF35-39E3CECA0662}"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keleton"/>
        </a:ext>
      </dgm:extLst>
    </dgm:pt>
    <dgm:pt modelId="{86E3B71E-0800-4191-ABA1-4FF157AB67C3}" type="pres">
      <dgm:prSet presAssocID="{2010813D-AC8E-4E84-BF35-39E3CECA0662}" presName="spaceRect" presStyleCnt="0"/>
      <dgm:spPr/>
    </dgm:pt>
    <dgm:pt modelId="{834475E2-E4B2-4927-B106-E5D414ED6A48}" type="pres">
      <dgm:prSet presAssocID="{2010813D-AC8E-4E84-BF35-39E3CECA0662}" presName="parTx" presStyleLbl="revTx" presStyleIdx="1" presStyleCnt="4">
        <dgm:presLayoutVars>
          <dgm:chMax val="0"/>
          <dgm:chPref val="0"/>
        </dgm:presLayoutVars>
      </dgm:prSet>
      <dgm:spPr/>
    </dgm:pt>
    <dgm:pt modelId="{CEDA017D-2B1B-4BFD-B4F1-E7CDBF12C3B7}" type="pres">
      <dgm:prSet presAssocID="{A94CB3CA-2C67-48D3-B3CD-8C0C6CDD3259}" presName="sibTrans" presStyleCnt="0"/>
      <dgm:spPr/>
    </dgm:pt>
    <dgm:pt modelId="{A736CD00-ACAA-4B77-9AE7-AE9B4643BBC0}" type="pres">
      <dgm:prSet presAssocID="{448E0BD6-5CDC-4766-8E8B-32FACD3C0295}" presName="compNode" presStyleCnt="0"/>
      <dgm:spPr/>
    </dgm:pt>
    <dgm:pt modelId="{CDDDE8C2-98DA-4DF1-94BD-EA58BC5610F8}" type="pres">
      <dgm:prSet presAssocID="{448E0BD6-5CDC-4766-8E8B-32FACD3C0295}" presName="bgRect" presStyleLbl="bgShp" presStyleIdx="2" presStyleCnt="4"/>
      <dgm:spPr/>
    </dgm:pt>
    <dgm:pt modelId="{F53506E0-7AF0-4C84-9CFB-73D2765474B6}" type="pres">
      <dgm:prSet presAssocID="{448E0BD6-5CDC-4766-8E8B-32FACD3C029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ink"/>
        </a:ext>
      </dgm:extLst>
    </dgm:pt>
    <dgm:pt modelId="{D5A85006-DC62-4C8D-8E69-8E3A78AA364C}" type="pres">
      <dgm:prSet presAssocID="{448E0BD6-5CDC-4766-8E8B-32FACD3C0295}" presName="spaceRect" presStyleCnt="0"/>
      <dgm:spPr/>
    </dgm:pt>
    <dgm:pt modelId="{21EF9622-E3CC-45B6-8F65-9BD6F4EBD59D}" type="pres">
      <dgm:prSet presAssocID="{448E0BD6-5CDC-4766-8E8B-32FACD3C0295}" presName="parTx" presStyleLbl="revTx" presStyleIdx="2" presStyleCnt="4">
        <dgm:presLayoutVars>
          <dgm:chMax val="0"/>
          <dgm:chPref val="0"/>
        </dgm:presLayoutVars>
      </dgm:prSet>
      <dgm:spPr/>
    </dgm:pt>
    <dgm:pt modelId="{814E1D84-87D9-47DA-906A-AC71C21376B7}" type="pres">
      <dgm:prSet presAssocID="{B64DD434-05DB-424D-8C58-E843F21C4D8C}" presName="sibTrans" presStyleCnt="0"/>
      <dgm:spPr/>
    </dgm:pt>
    <dgm:pt modelId="{EFFFD393-1D94-4C1A-8DD0-3FD0EB7BAE06}" type="pres">
      <dgm:prSet presAssocID="{C9A91E8B-85AD-4CF7-B59B-9A0A95CFB8EC}" presName="compNode" presStyleCnt="0"/>
      <dgm:spPr/>
    </dgm:pt>
    <dgm:pt modelId="{8B03B2B6-F922-4AF2-8903-2B8530564AC0}" type="pres">
      <dgm:prSet presAssocID="{C9A91E8B-85AD-4CF7-B59B-9A0A95CFB8EC}" presName="bgRect" presStyleLbl="bgShp" presStyleIdx="3" presStyleCnt="4"/>
      <dgm:spPr/>
    </dgm:pt>
    <dgm:pt modelId="{4D6FB972-0118-499E-B8B6-BAED9E603867}" type="pres">
      <dgm:prSet presAssocID="{C9A91E8B-85AD-4CF7-B59B-9A0A95CFB8E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ampagne Glasses"/>
        </a:ext>
      </dgm:extLst>
    </dgm:pt>
    <dgm:pt modelId="{C21EB9CE-046A-4832-BC63-A2B3511980C1}" type="pres">
      <dgm:prSet presAssocID="{C9A91E8B-85AD-4CF7-B59B-9A0A95CFB8EC}" presName="spaceRect" presStyleCnt="0"/>
      <dgm:spPr/>
    </dgm:pt>
    <dgm:pt modelId="{E251DED8-F85E-4F71-BE98-6050B5E7ADA0}" type="pres">
      <dgm:prSet presAssocID="{C9A91E8B-85AD-4CF7-B59B-9A0A95CFB8EC}" presName="parTx" presStyleLbl="revTx" presStyleIdx="3" presStyleCnt="4">
        <dgm:presLayoutVars>
          <dgm:chMax val="0"/>
          <dgm:chPref val="0"/>
        </dgm:presLayoutVars>
      </dgm:prSet>
      <dgm:spPr/>
    </dgm:pt>
  </dgm:ptLst>
  <dgm:cxnLst>
    <dgm:cxn modelId="{41D96407-5A5B-4FCD-BDFD-771D35F5D646}" type="presOf" srcId="{448E0BD6-5CDC-4766-8E8B-32FACD3C0295}" destId="{21EF9622-E3CC-45B6-8F65-9BD6F4EBD59D}" srcOrd="0" destOrd="0" presId="urn:microsoft.com/office/officeart/2018/2/layout/IconVerticalSolidList"/>
    <dgm:cxn modelId="{D022390B-D67B-4583-BCAB-96220576EFF9}" type="presOf" srcId="{2010813D-AC8E-4E84-BF35-39E3CECA0662}" destId="{834475E2-E4B2-4927-B106-E5D414ED6A48}" srcOrd="0" destOrd="0" presId="urn:microsoft.com/office/officeart/2018/2/layout/IconVerticalSolidList"/>
    <dgm:cxn modelId="{AC061911-DAD9-4258-956B-4C76F24C2061}" type="presOf" srcId="{7ACB3497-95BE-4F38-91DE-5ECEBF709E94}" destId="{745F7C41-948B-4735-9312-C5C6A0104460}" srcOrd="0" destOrd="0" presId="urn:microsoft.com/office/officeart/2018/2/layout/IconVerticalSolidList"/>
    <dgm:cxn modelId="{87256918-2723-4CAB-800C-E177DAFE9C1A}" srcId="{AD772155-123A-44DA-BDE3-C3AE28826950}" destId="{7ACB3497-95BE-4F38-91DE-5ECEBF709E94}" srcOrd="0" destOrd="0" parTransId="{AE4E046C-C98D-4CDF-95C3-3B766A188ED0}" sibTransId="{276DBA34-DB35-4358-846E-3F4C37A03667}"/>
    <dgm:cxn modelId="{41562943-96BB-49BA-A81E-A6EA3B2DFBE1}" srcId="{AD772155-123A-44DA-BDE3-C3AE28826950}" destId="{C9A91E8B-85AD-4CF7-B59B-9A0A95CFB8EC}" srcOrd="3" destOrd="0" parTransId="{7301383F-B4B5-467E-A056-9280F39F3912}" sibTransId="{3D8DDF84-5EE5-43B5-B28C-01690117B8AE}"/>
    <dgm:cxn modelId="{1DF35F58-F6BC-4CBB-BEC7-E0FAE276E1C6}" srcId="{AD772155-123A-44DA-BDE3-C3AE28826950}" destId="{2010813D-AC8E-4E84-BF35-39E3CECA0662}" srcOrd="1" destOrd="0" parTransId="{9B9FF55E-CD47-420E-A76F-F0B7C1C04B2F}" sibTransId="{A94CB3CA-2C67-48D3-B3CD-8C0C6CDD3259}"/>
    <dgm:cxn modelId="{B32B2493-D168-4731-AA6F-929F7620380E}" type="presOf" srcId="{C9A91E8B-85AD-4CF7-B59B-9A0A95CFB8EC}" destId="{E251DED8-F85E-4F71-BE98-6050B5E7ADA0}" srcOrd="0" destOrd="0" presId="urn:microsoft.com/office/officeart/2018/2/layout/IconVerticalSolidList"/>
    <dgm:cxn modelId="{B7621EEE-8E9E-4A11-B045-24F43CC35D95}" srcId="{AD772155-123A-44DA-BDE3-C3AE28826950}" destId="{448E0BD6-5CDC-4766-8E8B-32FACD3C0295}" srcOrd="2" destOrd="0" parTransId="{0B1C225B-6D97-4B2C-A8B8-1A2B49BE8A88}" sibTransId="{B64DD434-05DB-424D-8C58-E843F21C4D8C}"/>
    <dgm:cxn modelId="{C2DD22F6-5783-40AA-893A-8AF917D6298B}" type="presOf" srcId="{AD772155-123A-44DA-BDE3-C3AE28826950}" destId="{6F48B80B-0D1B-436F-A6DD-19B4DB02BDA8}" srcOrd="0" destOrd="0" presId="urn:microsoft.com/office/officeart/2018/2/layout/IconVerticalSolidList"/>
    <dgm:cxn modelId="{7F1FD134-A44C-4D7E-BB62-2AC8FF413FE5}" type="presParOf" srcId="{6F48B80B-0D1B-436F-A6DD-19B4DB02BDA8}" destId="{42135464-9AA0-44E2-B167-1A14FFCFC217}" srcOrd="0" destOrd="0" presId="urn:microsoft.com/office/officeart/2018/2/layout/IconVerticalSolidList"/>
    <dgm:cxn modelId="{59E1FCF6-9866-4D4C-8582-3E1CA3B30B04}" type="presParOf" srcId="{42135464-9AA0-44E2-B167-1A14FFCFC217}" destId="{905DD9BB-792F-497B-9317-2105CB77C70E}" srcOrd="0" destOrd="0" presId="urn:microsoft.com/office/officeart/2018/2/layout/IconVerticalSolidList"/>
    <dgm:cxn modelId="{872EB2E8-6A6E-4606-B8C0-87087EA50CD5}" type="presParOf" srcId="{42135464-9AA0-44E2-B167-1A14FFCFC217}" destId="{AC663C61-1D8B-41AD-A073-DECCA228A220}" srcOrd="1" destOrd="0" presId="urn:microsoft.com/office/officeart/2018/2/layout/IconVerticalSolidList"/>
    <dgm:cxn modelId="{446E2803-A103-48A4-9CFB-8BF1806E3091}" type="presParOf" srcId="{42135464-9AA0-44E2-B167-1A14FFCFC217}" destId="{0E5FA54C-2C0E-49B2-8217-01F62F286F40}" srcOrd="2" destOrd="0" presId="urn:microsoft.com/office/officeart/2018/2/layout/IconVerticalSolidList"/>
    <dgm:cxn modelId="{A105E7A1-4C87-40A0-8BBA-A002C30651D1}" type="presParOf" srcId="{42135464-9AA0-44E2-B167-1A14FFCFC217}" destId="{745F7C41-948B-4735-9312-C5C6A0104460}" srcOrd="3" destOrd="0" presId="urn:microsoft.com/office/officeart/2018/2/layout/IconVerticalSolidList"/>
    <dgm:cxn modelId="{FDCE0E5B-DA32-40EA-A44E-DCFD47AF6696}" type="presParOf" srcId="{6F48B80B-0D1B-436F-A6DD-19B4DB02BDA8}" destId="{A600C4EA-D0C2-4842-B0E1-AF2D691B86B4}" srcOrd="1" destOrd="0" presId="urn:microsoft.com/office/officeart/2018/2/layout/IconVerticalSolidList"/>
    <dgm:cxn modelId="{ED91C82F-C186-484C-BF02-FA25A333F7FD}" type="presParOf" srcId="{6F48B80B-0D1B-436F-A6DD-19B4DB02BDA8}" destId="{C25F0D3D-6390-4C08-8AA7-138E974F1F39}" srcOrd="2" destOrd="0" presId="urn:microsoft.com/office/officeart/2018/2/layout/IconVerticalSolidList"/>
    <dgm:cxn modelId="{2DEDA937-9DEB-4233-AAB9-8E6B39611421}" type="presParOf" srcId="{C25F0D3D-6390-4C08-8AA7-138E974F1F39}" destId="{B9AC46B0-A7CD-4ADA-8B5D-E1D9629B5326}" srcOrd="0" destOrd="0" presId="urn:microsoft.com/office/officeart/2018/2/layout/IconVerticalSolidList"/>
    <dgm:cxn modelId="{CE883F15-C9D2-4E50-8B56-DC773E37B2FF}" type="presParOf" srcId="{C25F0D3D-6390-4C08-8AA7-138E974F1F39}" destId="{5FC6135B-CCDC-4D8B-BB0B-4DB63CC2EB04}" srcOrd="1" destOrd="0" presId="urn:microsoft.com/office/officeart/2018/2/layout/IconVerticalSolidList"/>
    <dgm:cxn modelId="{D531C65B-8016-4DD2-AA05-A525FDA90628}" type="presParOf" srcId="{C25F0D3D-6390-4C08-8AA7-138E974F1F39}" destId="{86E3B71E-0800-4191-ABA1-4FF157AB67C3}" srcOrd="2" destOrd="0" presId="urn:microsoft.com/office/officeart/2018/2/layout/IconVerticalSolidList"/>
    <dgm:cxn modelId="{576D3660-255C-42A7-9484-513F94DA829D}" type="presParOf" srcId="{C25F0D3D-6390-4C08-8AA7-138E974F1F39}" destId="{834475E2-E4B2-4927-B106-E5D414ED6A48}" srcOrd="3" destOrd="0" presId="urn:microsoft.com/office/officeart/2018/2/layout/IconVerticalSolidList"/>
    <dgm:cxn modelId="{D84C3020-179A-4A60-A88F-41A1569E6966}" type="presParOf" srcId="{6F48B80B-0D1B-436F-A6DD-19B4DB02BDA8}" destId="{CEDA017D-2B1B-4BFD-B4F1-E7CDBF12C3B7}" srcOrd="3" destOrd="0" presId="urn:microsoft.com/office/officeart/2018/2/layout/IconVerticalSolidList"/>
    <dgm:cxn modelId="{29D293CF-4EC8-4A17-84FA-ECF7C61804D1}" type="presParOf" srcId="{6F48B80B-0D1B-436F-A6DD-19B4DB02BDA8}" destId="{A736CD00-ACAA-4B77-9AE7-AE9B4643BBC0}" srcOrd="4" destOrd="0" presId="urn:microsoft.com/office/officeart/2018/2/layout/IconVerticalSolidList"/>
    <dgm:cxn modelId="{9D288253-0255-4F05-9C9D-989E525E3D0D}" type="presParOf" srcId="{A736CD00-ACAA-4B77-9AE7-AE9B4643BBC0}" destId="{CDDDE8C2-98DA-4DF1-94BD-EA58BC5610F8}" srcOrd="0" destOrd="0" presId="urn:microsoft.com/office/officeart/2018/2/layout/IconVerticalSolidList"/>
    <dgm:cxn modelId="{E35900ED-374C-48B1-A04D-B715C131A484}" type="presParOf" srcId="{A736CD00-ACAA-4B77-9AE7-AE9B4643BBC0}" destId="{F53506E0-7AF0-4C84-9CFB-73D2765474B6}" srcOrd="1" destOrd="0" presId="urn:microsoft.com/office/officeart/2018/2/layout/IconVerticalSolidList"/>
    <dgm:cxn modelId="{BFDAFE49-1529-458D-8ADB-B786C0C599A1}" type="presParOf" srcId="{A736CD00-ACAA-4B77-9AE7-AE9B4643BBC0}" destId="{D5A85006-DC62-4C8D-8E69-8E3A78AA364C}" srcOrd="2" destOrd="0" presId="urn:microsoft.com/office/officeart/2018/2/layout/IconVerticalSolidList"/>
    <dgm:cxn modelId="{ADCCB46C-88DC-49EA-B1EC-9943DA5A8F7A}" type="presParOf" srcId="{A736CD00-ACAA-4B77-9AE7-AE9B4643BBC0}" destId="{21EF9622-E3CC-45B6-8F65-9BD6F4EBD59D}" srcOrd="3" destOrd="0" presId="urn:microsoft.com/office/officeart/2018/2/layout/IconVerticalSolidList"/>
    <dgm:cxn modelId="{A793E0CE-9C16-4142-97C0-DE0626B55DBC}" type="presParOf" srcId="{6F48B80B-0D1B-436F-A6DD-19B4DB02BDA8}" destId="{814E1D84-87D9-47DA-906A-AC71C21376B7}" srcOrd="5" destOrd="0" presId="urn:microsoft.com/office/officeart/2018/2/layout/IconVerticalSolidList"/>
    <dgm:cxn modelId="{3E0B22C6-53A7-4A2A-A611-1AA557F92AFF}" type="presParOf" srcId="{6F48B80B-0D1B-436F-A6DD-19B4DB02BDA8}" destId="{EFFFD393-1D94-4C1A-8DD0-3FD0EB7BAE06}" srcOrd="6" destOrd="0" presId="urn:microsoft.com/office/officeart/2018/2/layout/IconVerticalSolidList"/>
    <dgm:cxn modelId="{2381B590-E540-419D-BD51-483C5AADC7C1}" type="presParOf" srcId="{EFFFD393-1D94-4C1A-8DD0-3FD0EB7BAE06}" destId="{8B03B2B6-F922-4AF2-8903-2B8530564AC0}" srcOrd="0" destOrd="0" presId="urn:microsoft.com/office/officeart/2018/2/layout/IconVerticalSolidList"/>
    <dgm:cxn modelId="{519BD817-EBF2-40F6-B1AC-419822B6C449}" type="presParOf" srcId="{EFFFD393-1D94-4C1A-8DD0-3FD0EB7BAE06}" destId="{4D6FB972-0118-499E-B8B6-BAED9E603867}" srcOrd="1" destOrd="0" presId="urn:microsoft.com/office/officeart/2018/2/layout/IconVerticalSolidList"/>
    <dgm:cxn modelId="{72BD0838-ABEA-4C6F-B6C5-A6E082486552}" type="presParOf" srcId="{EFFFD393-1D94-4C1A-8DD0-3FD0EB7BAE06}" destId="{C21EB9CE-046A-4832-BC63-A2B3511980C1}" srcOrd="2" destOrd="0" presId="urn:microsoft.com/office/officeart/2018/2/layout/IconVerticalSolidList"/>
    <dgm:cxn modelId="{4B680C0A-A3DD-4CEF-B98F-24F2F777905B}" type="presParOf" srcId="{EFFFD393-1D94-4C1A-8DD0-3FD0EB7BAE06}" destId="{E251DED8-F85E-4F71-BE98-6050B5E7ADA0}"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C00172F-5A15-4A18-B0BA-A6E4C78F8A73}" type="doc">
      <dgm:prSet loTypeId="urn:microsoft.com/office/officeart/2005/8/layout/bProcess2" loCatId="process" qsTypeId="urn:microsoft.com/office/officeart/2005/8/quickstyle/simple1" qsCatId="simple" csTypeId="urn:microsoft.com/office/officeart/2005/8/colors/colorful1" csCatId="colorful" phldr="1"/>
      <dgm:spPr/>
      <dgm:t>
        <a:bodyPr/>
        <a:lstStyle/>
        <a:p>
          <a:endParaRPr lang="en-US"/>
        </a:p>
      </dgm:t>
    </dgm:pt>
    <dgm:pt modelId="{29F33C63-6477-4987-AB2D-24C4C3ED49D8}">
      <dgm:prSet/>
      <dgm:spPr/>
      <dgm:t>
        <a:bodyPr/>
        <a:lstStyle/>
        <a:p>
          <a:r>
            <a:rPr lang="en-US" dirty="0"/>
            <a:t>Move the well closer to river, so it draws more from river than storage; reduces impact on </a:t>
          </a:r>
          <a:r>
            <a:rPr lang="en-US" dirty="0" err="1"/>
            <a:t>Aquaseca's</a:t>
          </a:r>
          <a:r>
            <a:rPr lang="en-US" dirty="0"/>
            <a:t> well</a:t>
          </a:r>
        </a:p>
      </dgm:t>
    </dgm:pt>
    <dgm:pt modelId="{6DEFBDB8-8487-49A1-9DD8-200115825B06}" type="parTrans" cxnId="{B903FEC9-D37D-44B4-8262-9257018CADB2}">
      <dgm:prSet/>
      <dgm:spPr/>
      <dgm:t>
        <a:bodyPr/>
        <a:lstStyle/>
        <a:p>
          <a:endParaRPr lang="en-US"/>
        </a:p>
      </dgm:t>
    </dgm:pt>
    <dgm:pt modelId="{56264765-99FF-48C3-8CB8-D28C57C8CB58}" type="sibTrans" cxnId="{B903FEC9-D37D-44B4-8262-9257018CADB2}">
      <dgm:prSet/>
      <dgm:spPr/>
      <dgm:t>
        <a:bodyPr/>
        <a:lstStyle/>
        <a:p>
          <a:endParaRPr lang="en-US"/>
        </a:p>
      </dgm:t>
    </dgm:pt>
    <dgm:pt modelId="{D8AE6897-317E-4B73-B8A7-18582C752F76}">
      <dgm:prSet/>
      <dgm:spPr/>
      <dgm:t>
        <a:bodyPr/>
        <a:lstStyle/>
        <a:p>
          <a:pPr rtl="0"/>
          <a:r>
            <a:rPr lang="en-US" dirty="0"/>
            <a:t>Agricultural field is nearby and down gradient, so </a:t>
          </a:r>
          <a:r>
            <a:rPr lang="en-US" dirty="0">
              <a:latin typeface="Avenir Next LT Pro"/>
            </a:rPr>
            <a:t>less</a:t>
          </a:r>
          <a:r>
            <a:rPr lang="en-US" dirty="0"/>
            <a:t> pipeline costs</a:t>
          </a:r>
        </a:p>
      </dgm:t>
    </dgm:pt>
    <dgm:pt modelId="{419CD7F0-560F-4721-A59A-F4766A2D07B7}" type="parTrans" cxnId="{3155A7EC-913C-42B8-807E-A62CF2BCB029}">
      <dgm:prSet/>
      <dgm:spPr/>
      <dgm:t>
        <a:bodyPr/>
        <a:lstStyle/>
        <a:p>
          <a:endParaRPr lang="en-US"/>
        </a:p>
      </dgm:t>
    </dgm:pt>
    <dgm:pt modelId="{29DFB1AE-6221-495A-A260-0B9F9CD6B616}" type="sibTrans" cxnId="{3155A7EC-913C-42B8-807E-A62CF2BCB029}">
      <dgm:prSet/>
      <dgm:spPr/>
      <dgm:t>
        <a:bodyPr/>
        <a:lstStyle/>
        <a:p>
          <a:endParaRPr lang="en-US"/>
        </a:p>
      </dgm:t>
    </dgm:pt>
    <dgm:pt modelId="{414C1C03-02B7-4025-88A3-B5AE0734F8FA}" type="pres">
      <dgm:prSet presAssocID="{9C00172F-5A15-4A18-B0BA-A6E4C78F8A73}" presName="diagram" presStyleCnt="0">
        <dgm:presLayoutVars>
          <dgm:dir/>
          <dgm:resizeHandles/>
        </dgm:presLayoutVars>
      </dgm:prSet>
      <dgm:spPr/>
    </dgm:pt>
    <dgm:pt modelId="{606D436F-0575-425D-813C-97BC225B4D68}" type="pres">
      <dgm:prSet presAssocID="{29F33C63-6477-4987-AB2D-24C4C3ED49D8}" presName="firstNode" presStyleLbl="node1" presStyleIdx="0" presStyleCnt="2">
        <dgm:presLayoutVars>
          <dgm:bulletEnabled val="1"/>
        </dgm:presLayoutVars>
      </dgm:prSet>
      <dgm:spPr/>
    </dgm:pt>
    <dgm:pt modelId="{ED14446D-EEDF-4409-B321-B3E261E23ABA}" type="pres">
      <dgm:prSet presAssocID="{56264765-99FF-48C3-8CB8-D28C57C8CB58}" presName="sibTrans" presStyleLbl="sibTrans2D1" presStyleIdx="0" presStyleCnt="1"/>
      <dgm:spPr/>
    </dgm:pt>
    <dgm:pt modelId="{7EB20C2B-12A6-43FE-A227-889FFEED3E55}" type="pres">
      <dgm:prSet presAssocID="{D8AE6897-317E-4B73-B8A7-18582C752F76}" presName="lastNode" presStyleLbl="node1" presStyleIdx="1" presStyleCnt="2">
        <dgm:presLayoutVars>
          <dgm:bulletEnabled val="1"/>
        </dgm:presLayoutVars>
      </dgm:prSet>
      <dgm:spPr/>
    </dgm:pt>
  </dgm:ptLst>
  <dgm:cxnLst>
    <dgm:cxn modelId="{3308E712-9841-46EA-B1EC-DEE816EB6768}" type="presOf" srcId="{29F33C63-6477-4987-AB2D-24C4C3ED49D8}" destId="{606D436F-0575-425D-813C-97BC225B4D68}" srcOrd="0" destOrd="0" presId="urn:microsoft.com/office/officeart/2005/8/layout/bProcess2"/>
    <dgm:cxn modelId="{5F8BB478-ABC4-4395-9C87-64AC53356D37}" type="presOf" srcId="{D8AE6897-317E-4B73-B8A7-18582C752F76}" destId="{7EB20C2B-12A6-43FE-A227-889FFEED3E55}" srcOrd="0" destOrd="0" presId="urn:microsoft.com/office/officeart/2005/8/layout/bProcess2"/>
    <dgm:cxn modelId="{D64BC484-948F-4165-A0A5-A8473E13D43C}" type="presOf" srcId="{9C00172F-5A15-4A18-B0BA-A6E4C78F8A73}" destId="{414C1C03-02B7-4025-88A3-B5AE0734F8FA}" srcOrd="0" destOrd="0" presId="urn:microsoft.com/office/officeart/2005/8/layout/bProcess2"/>
    <dgm:cxn modelId="{B903FEC9-D37D-44B4-8262-9257018CADB2}" srcId="{9C00172F-5A15-4A18-B0BA-A6E4C78F8A73}" destId="{29F33C63-6477-4987-AB2D-24C4C3ED49D8}" srcOrd="0" destOrd="0" parTransId="{6DEFBDB8-8487-49A1-9DD8-200115825B06}" sibTransId="{56264765-99FF-48C3-8CB8-D28C57C8CB58}"/>
    <dgm:cxn modelId="{3155A7EC-913C-42B8-807E-A62CF2BCB029}" srcId="{9C00172F-5A15-4A18-B0BA-A6E4C78F8A73}" destId="{D8AE6897-317E-4B73-B8A7-18582C752F76}" srcOrd="1" destOrd="0" parTransId="{419CD7F0-560F-4721-A59A-F4766A2D07B7}" sibTransId="{29DFB1AE-6221-495A-A260-0B9F9CD6B616}"/>
    <dgm:cxn modelId="{7D75E2EE-FF80-43E7-B32E-30D59FC1C9D4}" type="presOf" srcId="{56264765-99FF-48C3-8CB8-D28C57C8CB58}" destId="{ED14446D-EEDF-4409-B321-B3E261E23ABA}" srcOrd="0" destOrd="0" presId="urn:microsoft.com/office/officeart/2005/8/layout/bProcess2"/>
    <dgm:cxn modelId="{0481CB03-614E-4097-A6AB-1DE4C4991E30}" type="presParOf" srcId="{414C1C03-02B7-4025-88A3-B5AE0734F8FA}" destId="{606D436F-0575-425D-813C-97BC225B4D68}" srcOrd="0" destOrd="0" presId="urn:microsoft.com/office/officeart/2005/8/layout/bProcess2"/>
    <dgm:cxn modelId="{658371D4-CD00-4944-8498-521756FD2182}" type="presParOf" srcId="{414C1C03-02B7-4025-88A3-B5AE0734F8FA}" destId="{ED14446D-EEDF-4409-B321-B3E261E23ABA}" srcOrd="1" destOrd="0" presId="urn:microsoft.com/office/officeart/2005/8/layout/bProcess2"/>
    <dgm:cxn modelId="{E7A62F04-BB1D-4B3E-ADCA-EBBFAF7AC1C4}" type="presParOf" srcId="{414C1C03-02B7-4025-88A3-B5AE0734F8FA}" destId="{7EB20C2B-12A6-43FE-A227-889FFEED3E55}" srcOrd="2" destOrd="0" presId="urn:microsoft.com/office/officeart/2005/8/layout/b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5DD9BB-792F-497B-9317-2105CB77C70E}">
      <dsp:nvSpPr>
        <dsp:cNvPr id="0" name=""/>
        <dsp:cNvSpPr/>
      </dsp:nvSpPr>
      <dsp:spPr>
        <a:xfrm>
          <a:off x="0" y="1902"/>
          <a:ext cx="10506456" cy="964450"/>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C663C61-1D8B-41AD-A073-DECCA228A220}">
      <dsp:nvSpPr>
        <dsp:cNvPr id="0" name=""/>
        <dsp:cNvSpPr/>
      </dsp:nvSpPr>
      <dsp:spPr>
        <a:xfrm>
          <a:off x="291746" y="218904"/>
          <a:ext cx="530447" cy="53044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45F7C41-948B-4735-9312-C5C6A0104460}">
      <dsp:nvSpPr>
        <dsp:cNvPr id="0" name=""/>
        <dsp:cNvSpPr/>
      </dsp:nvSpPr>
      <dsp:spPr>
        <a:xfrm>
          <a:off x="1113940" y="1902"/>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77900">
            <a:lnSpc>
              <a:spcPct val="100000"/>
            </a:lnSpc>
            <a:spcBef>
              <a:spcPct val="0"/>
            </a:spcBef>
            <a:spcAft>
              <a:spcPct val="35000"/>
            </a:spcAft>
            <a:buNone/>
          </a:pPr>
          <a:r>
            <a:rPr lang="en-US" sz="2200" kern="1200"/>
            <a:t>Based on reported water use (FAO) Barley requires half the irrigated water than Pistachios.</a:t>
          </a:r>
        </a:p>
      </dsp:txBody>
      <dsp:txXfrm>
        <a:off x="1113940" y="1902"/>
        <a:ext cx="9392515" cy="964450"/>
      </dsp:txXfrm>
    </dsp:sp>
    <dsp:sp modelId="{B9AC46B0-A7CD-4ADA-8B5D-E1D9629B5326}">
      <dsp:nvSpPr>
        <dsp:cNvPr id="0" name=""/>
        <dsp:cNvSpPr/>
      </dsp:nvSpPr>
      <dsp:spPr>
        <a:xfrm>
          <a:off x="0" y="1207466"/>
          <a:ext cx="10506456" cy="964450"/>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C6135B-CCDC-4D8B-BB0B-4DB63CC2EB04}">
      <dsp:nvSpPr>
        <dsp:cNvPr id="0" name=""/>
        <dsp:cNvSpPr/>
      </dsp:nvSpPr>
      <dsp:spPr>
        <a:xfrm>
          <a:off x="291746" y="1424467"/>
          <a:ext cx="530447" cy="53044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34475E2-E4B2-4927-B106-E5D414ED6A48}">
      <dsp:nvSpPr>
        <dsp:cNvPr id="0" name=""/>
        <dsp:cNvSpPr/>
      </dsp:nvSpPr>
      <dsp:spPr>
        <a:xfrm>
          <a:off x="1113940" y="1207466"/>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77900">
            <a:lnSpc>
              <a:spcPct val="100000"/>
            </a:lnSpc>
            <a:spcBef>
              <a:spcPct val="0"/>
            </a:spcBef>
            <a:spcAft>
              <a:spcPct val="35000"/>
            </a:spcAft>
            <a:buNone/>
          </a:pPr>
          <a:r>
            <a:rPr lang="en-US" sz="2200" kern="1200"/>
            <a:t>ET from Barley ( 0.003 mm/day) vs Pistachios (0.006 mm/day)</a:t>
          </a:r>
        </a:p>
      </dsp:txBody>
      <dsp:txXfrm>
        <a:off x="1113940" y="1207466"/>
        <a:ext cx="9392515" cy="964450"/>
      </dsp:txXfrm>
    </dsp:sp>
    <dsp:sp modelId="{CDDDE8C2-98DA-4DF1-94BD-EA58BC5610F8}">
      <dsp:nvSpPr>
        <dsp:cNvPr id="0" name=""/>
        <dsp:cNvSpPr/>
      </dsp:nvSpPr>
      <dsp:spPr>
        <a:xfrm>
          <a:off x="0" y="2413029"/>
          <a:ext cx="10506456" cy="964450"/>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53506E0-7AF0-4C84-9CFB-73D2765474B6}">
      <dsp:nvSpPr>
        <dsp:cNvPr id="0" name=""/>
        <dsp:cNvSpPr/>
      </dsp:nvSpPr>
      <dsp:spPr>
        <a:xfrm>
          <a:off x="291746" y="2630030"/>
          <a:ext cx="530447" cy="53044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1EF9622-E3CC-45B6-8F65-9BD6F4EBD59D}">
      <dsp:nvSpPr>
        <dsp:cNvPr id="0" name=""/>
        <dsp:cNvSpPr/>
      </dsp:nvSpPr>
      <dsp:spPr>
        <a:xfrm>
          <a:off x="1113940" y="2413029"/>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77900">
            <a:lnSpc>
              <a:spcPct val="100000"/>
            </a:lnSpc>
            <a:spcBef>
              <a:spcPct val="0"/>
            </a:spcBef>
            <a:spcAft>
              <a:spcPct val="35000"/>
            </a:spcAft>
            <a:buNone/>
          </a:pPr>
          <a:r>
            <a:rPr lang="en-US" sz="2200" kern="1200"/>
            <a:t>Required pumping for Barley is 2250 cubic meters per day vs 4500 for Pistachios</a:t>
          </a:r>
        </a:p>
      </dsp:txBody>
      <dsp:txXfrm>
        <a:off x="1113940" y="2413029"/>
        <a:ext cx="9392515" cy="964450"/>
      </dsp:txXfrm>
    </dsp:sp>
    <dsp:sp modelId="{8B03B2B6-F922-4AF2-8903-2B8530564AC0}">
      <dsp:nvSpPr>
        <dsp:cNvPr id="0" name=""/>
        <dsp:cNvSpPr/>
      </dsp:nvSpPr>
      <dsp:spPr>
        <a:xfrm>
          <a:off x="0" y="3618592"/>
          <a:ext cx="10506456" cy="964450"/>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D6FB972-0118-499E-B8B6-BAED9E603867}">
      <dsp:nvSpPr>
        <dsp:cNvPr id="0" name=""/>
        <dsp:cNvSpPr/>
      </dsp:nvSpPr>
      <dsp:spPr>
        <a:xfrm>
          <a:off x="291746" y="3835593"/>
          <a:ext cx="530447" cy="53044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251DED8-F85E-4F71-BE98-6050B5E7ADA0}">
      <dsp:nvSpPr>
        <dsp:cNvPr id="0" name=""/>
        <dsp:cNvSpPr/>
      </dsp:nvSpPr>
      <dsp:spPr>
        <a:xfrm>
          <a:off x="1113940" y="3618592"/>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77900">
            <a:lnSpc>
              <a:spcPct val="100000"/>
            </a:lnSpc>
            <a:spcBef>
              <a:spcPct val="0"/>
            </a:spcBef>
            <a:spcAft>
              <a:spcPct val="35000"/>
            </a:spcAft>
            <a:buNone/>
          </a:pPr>
          <a:r>
            <a:rPr lang="en-US" sz="2200" kern="1200"/>
            <a:t>Plus, you can use it to make beer</a:t>
          </a:r>
          <a:r>
            <a:rPr lang="en-US" sz="2200" kern="1200">
              <a:latin typeface="Avenir Next LT Pro"/>
            </a:rPr>
            <a:t>!</a:t>
          </a:r>
          <a:endParaRPr lang="en-US" sz="2200" kern="1200"/>
        </a:p>
      </dsp:txBody>
      <dsp:txXfrm>
        <a:off x="1113940" y="3618592"/>
        <a:ext cx="9392515" cy="9644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6D436F-0575-425D-813C-97BC225B4D68}">
      <dsp:nvSpPr>
        <dsp:cNvPr id="0" name=""/>
        <dsp:cNvSpPr/>
      </dsp:nvSpPr>
      <dsp:spPr>
        <a:xfrm>
          <a:off x="1282" y="191694"/>
          <a:ext cx="4201556" cy="4201556"/>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r>
            <a:rPr lang="en-US" sz="2900" kern="1200" dirty="0"/>
            <a:t>Move the well closer to river, so it draws more from river than storage; reduces impact on </a:t>
          </a:r>
          <a:r>
            <a:rPr lang="en-US" sz="2900" kern="1200" dirty="0" err="1"/>
            <a:t>Aquaseca's</a:t>
          </a:r>
          <a:r>
            <a:rPr lang="en-US" sz="2900" kern="1200" dirty="0"/>
            <a:t> well</a:t>
          </a:r>
        </a:p>
      </dsp:txBody>
      <dsp:txXfrm>
        <a:off x="616586" y="806998"/>
        <a:ext cx="2970948" cy="2970948"/>
      </dsp:txXfrm>
    </dsp:sp>
    <dsp:sp modelId="{ED14446D-EEDF-4409-B321-B3E261E23ABA}">
      <dsp:nvSpPr>
        <dsp:cNvPr id="0" name=""/>
        <dsp:cNvSpPr/>
      </dsp:nvSpPr>
      <dsp:spPr>
        <a:xfrm rot="5400000">
          <a:off x="4549467" y="1735766"/>
          <a:ext cx="1470544" cy="1113412"/>
        </a:xfrm>
        <a:prstGeom prst="triangl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EB20C2B-12A6-43FE-A227-889FFEED3E55}">
      <dsp:nvSpPr>
        <dsp:cNvPr id="0" name=""/>
        <dsp:cNvSpPr/>
      </dsp:nvSpPr>
      <dsp:spPr>
        <a:xfrm>
          <a:off x="6303617" y="191694"/>
          <a:ext cx="4201556" cy="4201556"/>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830" tIns="36830" rIns="36830" bIns="36830" numCol="1" spcCol="1270" anchor="ctr" anchorCtr="0">
          <a:noAutofit/>
        </a:bodyPr>
        <a:lstStyle/>
        <a:p>
          <a:pPr marL="0" lvl="0" indent="0" algn="ctr" defTabSz="1289050" rtl="0">
            <a:lnSpc>
              <a:spcPct val="90000"/>
            </a:lnSpc>
            <a:spcBef>
              <a:spcPct val="0"/>
            </a:spcBef>
            <a:spcAft>
              <a:spcPct val="35000"/>
            </a:spcAft>
            <a:buNone/>
          </a:pPr>
          <a:r>
            <a:rPr lang="en-US" sz="2900" kern="1200" dirty="0"/>
            <a:t>Agricultural field is nearby and down gradient, so </a:t>
          </a:r>
          <a:r>
            <a:rPr lang="en-US" sz="2900" kern="1200" dirty="0">
              <a:latin typeface="Avenir Next LT Pro"/>
            </a:rPr>
            <a:t>less</a:t>
          </a:r>
          <a:r>
            <a:rPr lang="en-US" sz="2900" kern="1200" dirty="0"/>
            <a:t> pipeline costs</a:t>
          </a:r>
        </a:p>
      </dsp:txBody>
      <dsp:txXfrm>
        <a:off x="6918921" y="806998"/>
        <a:ext cx="2970948" cy="2970948"/>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svg>
</file>

<file path=ppt/media/image4.png>
</file>

<file path=ppt/media/image5.svg>
</file>

<file path=ppt/media/image6.pn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34CD01-E69D-8F4D-800A-1ADE0091EB65}" type="datetimeFigureOut">
              <a:rPr lang="en-US" smtClean="0"/>
              <a:t>5/5/20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882BB3-3995-4C4E-AE15-E604FA4EF106}" type="slidenum">
              <a:rPr lang="en-US" smtClean="0"/>
              <a:t>‹#›</a:t>
            </a:fld>
            <a:endParaRPr lang="en-US"/>
          </a:p>
        </p:txBody>
      </p:sp>
    </p:spTree>
    <p:extLst>
      <p:ext uri="{BB962C8B-B14F-4D97-AF65-F5344CB8AC3E}">
        <p14:creationId xmlns:p14="http://schemas.microsoft.com/office/powerpoint/2010/main" val="2865214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882BB3-3995-4C4E-AE15-E604FA4EF106}" type="slidenum">
              <a:rPr lang="en-US" smtClean="0"/>
              <a:t>3</a:t>
            </a:fld>
            <a:endParaRPr lang="en-US"/>
          </a:p>
        </p:txBody>
      </p:sp>
    </p:spTree>
    <p:extLst>
      <p:ext uri="{BB962C8B-B14F-4D97-AF65-F5344CB8AC3E}">
        <p14:creationId xmlns:p14="http://schemas.microsoft.com/office/powerpoint/2010/main" val="1691632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882BB3-3995-4C4E-AE15-E604FA4EF106}" type="slidenum">
              <a:rPr lang="en-US" smtClean="0"/>
              <a:t>5</a:t>
            </a:fld>
            <a:endParaRPr lang="en-US"/>
          </a:p>
        </p:txBody>
      </p:sp>
    </p:spTree>
    <p:extLst>
      <p:ext uri="{BB962C8B-B14F-4D97-AF65-F5344CB8AC3E}">
        <p14:creationId xmlns:p14="http://schemas.microsoft.com/office/powerpoint/2010/main" val="626432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Arrows indicated min and max</a:t>
            </a:r>
            <a:endParaRPr lang="en-US" dirty="0"/>
          </a:p>
        </p:txBody>
      </p:sp>
      <p:sp>
        <p:nvSpPr>
          <p:cNvPr id="4" name="Slide Number Placeholder 3"/>
          <p:cNvSpPr>
            <a:spLocks noGrp="1"/>
          </p:cNvSpPr>
          <p:nvPr>
            <p:ph type="sldNum" sz="quarter" idx="5"/>
          </p:nvPr>
        </p:nvSpPr>
        <p:spPr/>
        <p:txBody>
          <a:bodyPr/>
          <a:lstStyle/>
          <a:p>
            <a:fld id="{B5882BB3-3995-4C4E-AE15-E604FA4EF106}" type="slidenum">
              <a:rPr lang="en-US" smtClean="0"/>
              <a:t>7</a:t>
            </a:fld>
            <a:endParaRPr lang="en-US"/>
          </a:p>
        </p:txBody>
      </p:sp>
    </p:spTree>
    <p:extLst>
      <p:ext uri="{BB962C8B-B14F-4D97-AF65-F5344CB8AC3E}">
        <p14:creationId xmlns:p14="http://schemas.microsoft.com/office/powerpoint/2010/main" val="2496967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Arrows indicate min and max</a:t>
            </a:r>
            <a:endParaRPr lang="en-US" dirty="0"/>
          </a:p>
        </p:txBody>
      </p:sp>
      <p:sp>
        <p:nvSpPr>
          <p:cNvPr id="4" name="Slide Number Placeholder 3"/>
          <p:cNvSpPr>
            <a:spLocks noGrp="1"/>
          </p:cNvSpPr>
          <p:nvPr>
            <p:ph type="sldNum" sz="quarter" idx="5"/>
          </p:nvPr>
        </p:nvSpPr>
        <p:spPr/>
        <p:txBody>
          <a:bodyPr/>
          <a:lstStyle/>
          <a:p>
            <a:fld id="{B5882BB3-3995-4C4E-AE15-E604FA4EF106}" type="slidenum">
              <a:rPr lang="en-US" smtClean="0"/>
              <a:t>8</a:t>
            </a:fld>
            <a:endParaRPr lang="en-US"/>
          </a:p>
        </p:txBody>
      </p:sp>
    </p:spTree>
    <p:extLst>
      <p:ext uri="{BB962C8B-B14F-4D97-AF65-F5344CB8AC3E}">
        <p14:creationId xmlns:p14="http://schemas.microsoft.com/office/powerpoint/2010/main" val="2973105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Estimated errors for ensembles 0 and 1 are 5.5 to 6.5% </a:t>
            </a:r>
          </a:p>
          <a:p>
            <a:r>
              <a:rPr lang="en-US">
                <a:cs typeface="Calibri"/>
              </a:rPr>
              <a:t>Estimated errors for ensmembles 8 and 9 are &lt;0.5% and &lt;0.05% </a:t>
            </a:r>
          </a:p>
        </p:txBody>
      </p:sp>
      <p:sp>
        <p:nvSpPr>
          <p:cNvPr id="4" name="Slide Number Placeholder 3"/>
          <p:cNvSpPr>
            <a:spLocks noGrp="1"/>
          </p:cNvSpPr>
          <p:nvPr>
            <p:ph type="sldNum" sz="quarter" idx="5"/>
          </p:nvPr>
        </p:nvSpPr>
        <p:spPr/>
        <p:txBody>
          <a:bodyPr/>
          <a:lstStyle/>
          <a:p>
            <a:fld id="{B5882BB3-3995-4C4E-AE15-E604FA4EF106}" type="slidenum">
              <a:rPr lang="en-US" smtClean="0"/>
              <a:t>10</a:t>
            </a:fld>
            <a:endParaRPr lang="en-US"/>
          </a:p>
        </p:txBody>
      </p:sp>
    </p:spTree>
    <p:extLst>
      <p:ext uri="{BB962C8B-B14F-4D97-AF65-F5344CB8AC3E}">
        <p14:creationId xmlns:p14="http://schemas.microsoft.com/office/powerpoint/2010/main" val="41756211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location of the irrigation well. But, the ag interest will fight it if the well is farther from the farm than in the proposed plan. (They are concerned about permitting and cost of delivery.)</a:t>
            </a:r>
          </a:p>
          <a:p>
            <a:r>
              <a:rPr lang="en-US" dirty="0"/>
              <a:t>The crop. But, the ag interest will not be happy about being restricted to a potentially lower value crop.</a:t>
            </a:r>
          </a:p>
          <a:p>
            <a:r>
              <a:rPr lang="en-US" dirty="0"/>
              <a:t>The location of the farm. But, the ag interest has worked out a pretty good deal for the land, so they will resist this, too.</a:t>
            </a:r>
          </a:p>
          <a:p>
            <a:endParaRPr lang="en-US" dirty="0"/>
          </a:p>
          <a:p>
            <a:r>
              <a:rPr lang="en-US" dirty="0"/>
              <a:t>a summary of the alternate designs you considered and why you didn't select them</a:t>
            </a:r>
            <a:endParaRPr lang="en-US" sz="1100" dirty="0"/>
          </a:p>
          <a:p>
            <a:endParaRPr lang="en-US" dirty="0"/>
          </a:p>
        </p:txBody>
      </p:sp>
      <p:sp>
        <p:nvSpPr>
          <p:cNvPr id="4" name="Slide Number Placeholder 3"/>
          <p:cNvSpPr>
            <a:spLocks noGrp="1"/>
          </p:cNvSpPr>
          <p:nvPr>
            <p:ph type="sldNum" sz="quarter" idx="5"/>
          </p:nvPr>
        </p:nvSpPr>
        <p:spPr/>
        <p:txBody>
          <a:bodyPr/>
          <a:lstStyle/>
          <a:p>
            <a:fld id="{B5882BB3-3995-4C4E-AE15-E604FA4EF106}" type="slidenum">
              <a:rPr lang="en-US" smtClean="0"/>
              <a:t>12</a:t>
            </a:fld>
            <a:endParaRPr lang="en-US"/>
          </a:p>
        </p:txBody>
      </p:sp>
    </p:spTree>
    <p:extLst>
      <p:ext uri="{BB962C8B-B14F-4D97-AF65-F5344CB8AC3E}">
        <p14:creationId xmlns:p14="http://schemas.microsoft.com/office/powerpoint/2010/main" val="3737371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5/5/20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178969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5/5/20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65298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5/5/20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034041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5/5/20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799129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5/5/20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776858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5/5/20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512956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5/5/20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784415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5/5/20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466342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5/5/20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584192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5/5/20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14596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5/5/20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53786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5/5/20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961002486"/>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55D7866-985D-4D23-BF0E-72CA30F5C7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DB8E824-CC5F-4A8E-A750-526B9DE84D3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731" y="4716089"/>
            <a:ext cx="6288261" cy="1573149"/>
          </a:xfrm>
          <a:prstGeom prst="rect">
            <a:avLst/>
          </a:prstGeom>
          <a:solidFill>
            <a:schemeClr val="tx1">
              <a:alpha val="30000"/>
            </a:schemeClr>
          </a:solidFill>
          <a:ln w="12700">
            <a:noFill/>
          </a:ln>
          <a:effectLst>
            <a:outerShdw blurRad="50800" dist="508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ctrTitle"/>
          </p:nvPr>
        </p:nvSpPr>
        <p:spPr>
          <a:xfrm>
            <a:off x="5849388" y="4907629"/>
            <a:ext cx="3212386" cy="1185353"/>
          </a:xfrm>
        </p:spPr>
        <p:txBody>
          <a:bodyPr anchor="ctr">
            <a:normAutofit/>
          </a:bodyPr>
          <a:lstStyle/>
          <a:p>
            <a:r>
              <a:rPr lang="en-US" sz="2600" dirty="0">
                <a:solidFill>
                  <a:schemeClr val="bg1"/>
                </a:solidFill>
              </a:rPr>
              <a:t>The water that makes the Barley</a:t>
            </a:r>
          </a:p>
        </p:txBody>
      </p:sp>
      <p:sp>
        <p:nvSpPr>
          <p:cNvPr id="3" name="Subtitle 2"/>
          <p:cNvSpPr>
            <a:spLocks noGrp="1"/>
          </p:cNvSpPr>
          <p:nvPr>
            <p:ph type="subTitle" idx="1"/>
          </p:nvPr>
        </p:nvSpPr>
        <p:spPr>
          <a:xfrm>
            <a:off x="9403912" y="4907629"/>
            <a:ext cx="2228641" cy="1185353"/>
          </a:xfrm>
        </p:spPr>
        <p:txBody>
          <a:bodyPr anchor="ctr">
            <a:normAutofit/>
          </a:bodyPr>
          <a:lstStyle/>
          <a:p>
            <a:r>
              <a:rPr lang="en-US" sz="1700" dirty="0">
                <a:solidFill>
                  <a:schemeClr val="bg1"/>
                </a:solidFill>
              </a:rPr>
              <a:t>Advocating for less water and more beer. </a:t>
            </a:r>
          </a:p>
        </p:txBody>
      </p:sp>
      <p:sp>
        <p:nvSpPr>
          <p:cNvPr id="13" name="Rectangle 12">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7962" y="5175711"/>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722114" y="5495733"/>
            <a:ext cx="1021458"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17A09-8E40-4889-AE91-CEA4E9EA55FB}"/>
              </a:ext>
            </a:extLst>
          </p:cNvPr>
          <p:cNvSpPr>
            <a:spLocks noGrp="1"/>
          </p:cNvSpPr>
          <p:nvPr>
            <p:ph type="title"/>
          </p:nvPr>
        </p:nvSpPr>
        <p:spPr/>
        <p:txBody>
          <a:bodyPr/>
          <a:lstStyle/>
          <a:p>
            <a:endParaRPr lang="en-US"/>
          </a:p>
        </p:txBody>
      </p:sp>
      <p:graphicFrame>
        <p:nvGraphicFramePr>
          <p:cNvPr id="5" name="Content Placeholder 4">
            <a:extLst>
              <a:ext uri="{FF2B5EF4-FFF2-40B4-BE49-F238E27FC236}">
                <a16:creationId xmlns:a16="http://schemas.microsoft.com/office/drawing/2014/main" id="{B3A2BA99-8646-4C56-8DCD-5AD517797CFE}"/>
              </a:ext>
            </a:extLst>
          </p:cNvPr>
          <p:cNvGraphicFramePr>
            <a:graphicFrameLocks noGrp="1"/>
          </p:cNvGraphicFramePr>
          <p:nvPr>
            <p:ph idx="1"/>
            <p:extLst>
              <p:ext uri="{D42A27DB-BD31-4B8C-83A1-F6EECF244321}">
                <p14:modId xmlns:p14="http://schemas.microsoft.com/office/powerpoint/2010/main" val="286554722"/>
              </p:ext>
            </p:extLst>
          </p:nvPr>
        </p:nvGraphicFramePr>
        <p:xfrm>
          <a:off x="653142" y="625928"/>
          <a:ext cx="10662065" cy="5689332"/>
        </p:xfrm>
        <a:graphic>
          <a:graphicData uri="http://schemas.openxmlformats.org/drawingml/2006/table">
            <a:tbl>
              <a:tblPr firstRow="1" bandRow="1">
                <a:tableStyleId>{5C22544A-7EE6-4342-B048-85BDC9FD1C3A}</a:tableStyleId>
              </a:tblPr>
              <a:tblGrid>
                <a:gridCol w="1247321">
                  <a:extLst>
                    <a:ext uri="{9D8B030D-6E8A-4147-A177-3AD203B41FA5}">
                      <a16:colId xmlns:a16="http://schemas.microsoft.com/office/drawing/2014/main" val="304913030"/>
                    </a:ext>
                  </a:extLst>
                </a:gridCol>
                <a:gridCol w="1959428">
                  <a:extLst>
                    <a:ext uri="{9D8B030D-6E8A-4147-A177-3AD203B41FA5}">
                      <a16:colId xmlns:a16="http://schemas.microsoft.com/office/drawing/2014/main" val="3062345725"/>
                    </a:ext>
                  </a:extLst>
                </a:gridCol>
                <a:gridCol w="1806469">
                  <a:extLst>
                    <a:ext uri="{9D8B030D-6E8A-4147-A177-3AD203B41FA5}">
                      <a16:colId xmlns:a16="http://schemas.microsoft.com/office/drawing/2014/main" val="2951293685"/>
                    </a:ext>
                  </a:extLst>
                </a:gridCol>
                <a:gridCol w="1882949">
                  <a:extLst>
                    <a:ext uri="{9D8B030D-6E8A-4147-A177-3AD203B41FA5}">
                      <a16:colId xmlns:a16="http://schemas.microsoft.com/office/drawing/2014/main" val="717451320"/>
                    </a:ext>
                  </a:extLst>
                </a:gridCol>
                <a:gridCol w="1882949">
                  <a:extLst>
                    <a:ext uri="{9D8B030D-6E8A-4147-A177-3AD203B41FA5}">
                      <a16:colId xmlns:a16="http://schemas.microsoft.com/office/drawing/2014/main" val="3937449275"/>
                    </a:ext>
                  </a:extLst>
                </a:gridCol>
                <a:gridCol w="1882949">
                  <a:extLst>
                    <a:ext uri="{9D8B030D-6E8A-4147-A177-3AD203B41FA5}">
                      <a16:colId xmlns:a16="http://schemas.microsoft.com/office/drawing/2014/main" val="743624405"/>
                    </a:ext>
                  </a:extLst>
                </a:gridCol>
              </a:tblGrid>
              <a:tr h="731432">
                <a:tc>
                  <a:txBody>
                    <a:bodyPr/>
                    <a:lstStyle/>
                    <a:p>
                      <a:pPr algn="ctr" fontAlgn="b"/>
                      <a:endParaRPr lang="en-US" sz="1800">
                        <a:effectLst/>
                        <a:latin typeface="Calibri"/>
                      </a:endParaRPr>
                    </a:p>
                  </a:txBody>
                  <a:tcPr marL="9525" marR="9525" marT="9525" anchor="b"/>
                </a:tc>
                <a:tc>
                  <a:txBody>
                    <a:bodyPr/>
                    <a:lstStyle/>
                    <a:p>
                      <a:pPr algn="ctr" fontAlgn="b"/>
                      <a:r>
                        <a:rPr lang="en-US" sz="2400">
                          <a:effectLst/>
                        </a:rPr>
                        <a:t>Stream Leakage</a:t>
                      </a:r>
                      <a:endParaRPr lang="en-US" sz="2400" b="1">
                        <a:effectLst/>
                        <a:latin typeface="Calibri"/>
                      </a:endParaRPr>
                    </a:p>
                  </a:txBody>
                  <a:tcPr marL="9525" marR="9525" marT="9525" anchor="b"/>
                </a:tc>
                <a:tc>
                  <a:txBody>
                    <a:bodyPr/>
                    <a:lstStyle/>
                    <a:p>
                      <a:pPr algn="ctr" fontAlgn="b"/>
                      <a:endParaRPr lang="en-US" sz="1800">
                        <a:effectLst/>
                        <a:latin typeface="Calibri"/>
                      </a:endParaRPr>
                    </a:p>
                  </a:txBody>
                  <a:tcPr marL="9525" marR="9525" marT="9525" anchor="b"/>
                </a:tc>
                <a:tc>
                  <a:txBody>
                    <a:bodyPr/>
                    <a:lstStyle/>
                    <a:p>
                      <a:pPr algn="ctr" fontAlgn="b"/>
                      <a:endParaRPr lang="en-US" sz="1800">
                        <a:effectLst/>
                        <a:latin typeface="Calibri"/>
                      </a:endParaRPr>
                    </a:p>
                  </a:txBody>
                  <a:tcPr marL="9525" marR="9525" marT="9525" anchor="b"/>
                </a:tc>
                <a:tc>
                  <a:txBody>
                    <a:bodyPr/>
                    <a:lstStyle/>
                    <a:p>
                      <a:pPr algn="ctr" fontAlgn="b"/>
                      <a:endParaRPr lang="en-US" sz="1800">
                        <a:effectLst/>
                        <a:latin typeface="Calibri"/>
                      </a:endParaRPr>
                    </a:p>
                  </a:txBody>
                  <a:tcPr marL="9525" marR="9525" marT="9525" anchor="b"/>
                </a:tc>
                <a:tc>
                  <a:txBody>
                    <a:bodyPr/>
                    <a:lstStyle/>
                    <a:p>
                      <a:pPr algn="ctr" fontAlgn="b"/>
                      <a:endParaRPr lang="en-US" sz="1800">
                        <a:effectLst/>
                        <a:latin typeface="Calibri"/>
                      </a:endParaRPr>
                    </a:p>
                  </a:txBody>
                  <a:tcPr marL="9525" marR="9525" marT="9525" anchor="b"/>
                </a:tc>
                <a:extLst>
                  <a:ext uri="{0D108BD9-81ED-4DB2-BD59-A6C34878D82A}">
                    <a16:rowId xmlns:a16="http://schemas.microsoft.com/office/drawing/2014/main" val="3254901775"/>
                  </a:ext>
                </a:extLst>
              </a:tr>
              <a:tr h="810505">
                <a:tc>
                  <a:txBody>
                    <a:bodyPr/>
                    <a:lstStyle/>
                    <a:p>
                      <a:pPr algn="ctr" fontAlgn="b"/>
                      <a:endParaRPr lang="en-US" sz="1800">
                        <a:effectLst/>
                        <a:latin typeface="Calibri"/>
                      </a:endParaRPr>
                    </a:p>
                  </a:txBody>
                  <a:tcPr marL="9525" marR="9525" marT="9525" anchor="b"/>
                </a:tc>
                <a:tc rowSpan="2">
                  <a:txBody>
                    <a:bodyPr/>
                    <a:lstStyle/>
                    <a:p>
                      <a:pPr algn="ctr" fontAlgn="ctr"/>
                      <a:r>
                        <a:rPr lang="en-US" sz="1800">
                          <a:effectLst/>
                        </a:rPr>
                        <a:t>Ensemble </a:t>
                      </a:r>
                      <a:endParaRPr lang="en-US" sz="1800">
                        <a:effectLst/>
                        <a:latin typeface="Calibri"/>
                      </a:endParaRPr>
                    </a:p>
                  </a:txBody>
                  <a:tcPr marL="9525" marR="9525" marT="9525" anchor="ctr"/>
                </a:tc>
                <a:tc rowSpan="2">
                  <a:txBody>
                    <a:bodyPr/>
                    <a:lstStyle/>
                    <a:p>
                      <a:pPr algn="ctr" fontAlgn="ctr"/>
                      <a:r>
                        <a:rPr lang="en-US" sz="1800">
                          <a:effectLst/>
                        </a:rPr>
                        <a:t>Number</a:t>
                      </a:r>
                      <a:endParaRPr lang="en-US" sz="1800">
                        <a:effectLst/>
                        <a:latin typeface="Calibri"/>
                      </a:endParaRPr>
                    </a:p>
                  </a:txBody>
                  <a:tcPr marL="9525" marR="9525" marT="9525" anchor="ctr"/>
                </a:tc>
                <a:tc rowSpan="2">
                  <a:txBody>
                    <a:bodyPr/>
                    <a:lstStyle/>
                    <a:p>
                      <a:pPr algn="ctr" fontAlgn="ctr"/>
                      <a:r>
                        <a:rPr lang="en-US" sz="1800">
                          <a:effectLst/>
                        </a:rPr>
                        <a:t>Barley vs Pistachio Difference</a:t>
                      </a:r>
                      <a:endParaRPr lang="en-US" sz="1800">
                        <a:effectLst/>
                        <a:latin typeface="Calibri"/>
                      </a:endParaRPr>
                    </a:p>
                  </a:txBody>
                  <a:tcPr marL="9525" marR="9525" marT="9525" anchor="ctr"/>
                </a:tc>
                <a:tc rowSpan="2">
                  <a:txBody>
                    <a:bodyPr/>
                    <a:lstStyle/>
                    <a:p>
                      <a:pPr algn="ctr" fontAlgn="ctr"/>
                      <a:r>
                        <a:rPr lang="en-US" sz="1800">
                          <a:effectLst/>
                        </a:rPr>
                        <a:t>Well Move vs Proposal</a:t>
                      </a:r>
                      <a:endParaRPr lang="en-US" sz="1800">
                        <a:effectLst/>
                        <a:latin typeface="Calibri"/>
                      </a:endParaRPr>
                    </a:p>
                  </a:txBody>
                  <a:tcPr marL="9525" marR="9525" marT="9525" anchor="ctr"/>
                </a:tc>
                <a:tc rowSpan="2">
                  <a:txBody>
                    <a:bodyPr/>
                    <a:lstStyle/>
                    <a:p>
                      <a:pPr algn="ctr" fontAlgn="ctr"/>
                      <a:r>
                        <a:rPr lang="en-US" sz="1800">
                          <a:effectLst/>
                        </a:rPr>
                        <a:t>Combined Diff from Proposal</a:t>
                      </a:r>
                      <a:endParaRPr lang="en-US" sz="1800">
                        <a:effectLst/>
                        <a:latin typeface="Calibri"/>
                      </a:endParaRPr>
                    </a:p>
                  </a:txBody>
                  <a:tcPr marL="9525" marR="9525" marT="9525" anchor="ctr"/>
                </a:tc>
                <a:extLst>
                  <a:ext uri="{0D108BD9-81ED-4DB2-BD59-A6C34878D82A}">
                    <a16:rowId xmlns:a16="http://schemas.microsoft.com/office/drawing/2014/main" val="3780548627"/>
                  </a:ext>
                </a:extLst>
              </a:tr>
              <a:tr h="731432">
                <a:tc>
                  <a:txBody>
                    <a:bodyPr/>
                    <a:lstStyle/>
                    <a:p>
                      <a:pPr algn="ctr" fontAlgn="b"/>
                      <a:endParaRPr lang="en-US" sz="1800">
                        <a:effectLst/>
                        <a:latin typeface="Calibri"/>
                      </a:endParaRPr>
                    </a:p>
                  </a:txBody>
                  <a:tcPr marL="9525" marR="9525" marT="9525" anchor="b"/>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470967518"/>
                  </a:ext>
                </a:extLst>
              </a:tr>
              <a:tr h="672126">
                <a:tc>
                  <a:txBody>
                    <a:bodyPr/>
                    <a:lstStyle/>
                    <a:p>
                      <a:pPr algn="ctr" fontAlgn="b"/>
                      <a:r>
                        <a:rPr lang="en-US" sz="1800">
                          <a:effectLst/>
                        </a:rPr>
                        <a:t>Min % Change</a:t>
                      </a:r>
                      <a:endParaRPr lang="en-US" sz="1800">
                        <a:effectLst/>
                        <a:latin typeface="Calibri"/>
                      </a:endParaRPr>
                    </a:p>
                  </a:txBody>
                  <a:tcPr marL="9525" marR="9525" marT="9525" anchor="b"/>
                </a:tc>
                <a:tc>
                  <a:txBody>
                    <a:bodyPr/>
                    <a:lstStyle/>
                    <a:p>
                      <a:pPr algn="ctr" fontAlgn="ctr"/>
                      <a:r>
                        <a:rPr lang="en-US" sz="1800">
                          <a:effectLst/>
                        </a:rPr>
                        <a:t>1333113</a:t>
                      </a:r>
                      <a:endParaRPr lang="en-US" sz="1800">
                        <a:effectLst/>
                        <a:latin typeface="Calibri"/>
                      </a:endParaRPr>
                    </a:p>
                  </a:txBody>
                  <a:tcPr marL="9525" marR="9525" marT="9525" anchor="ctr"/>
                </a:tc>
                <a:tc>
                  <a:txBody>
                    <a:bodyPr/>
                    <a:lstStyle/>
                    <a:p>
                      <a:pPr algn="ctr" fontAlgn="ctr"/>
                      <a:r>
                        <a:rPr lang="en-US" sz="1800">
                          <a:effectLst/>
                        </a:rPr>
                        <a:t>0</a:t>
                      </a:r>
                      <a:endParaRPr lang="en-US" sz="1800">
                        <a:effectLst/>
                        <a:latin typeface="Calibri"/>
                      </a:endParaRPr>
                    </a:p>
                  </a:txBody>
                  <a:tcPr marL="9525" marR="9525" marT="9525" anchor="ctr"/>
                </a:tc>
                <a:tc>
                  <a:txBody>
                    <a:bodyPr/>
                    <a:lstStyle/>
                    <a:p>
                      <a:pPr algn="ctr" fontAlgn="ctr"/>
                      <a:r>
                        <a:rPr lang="en-US" sz="1800">
                          <a:effectLst/>
                        </a:rPr>
                        <a:t>-2.97%</a:t>
                      </a:r>
                      <a:endParaRPr lang="en-US" sz="1800">
                        <a:effectLst/>
                        <a:latin typeface="Calibri"/>
                      </a:endParaRPr>
                    </a:p>
                  </a:txBody>
                  <a:tcPr marL="9525" marR="9525" marT="9525" anchor="ctr"/>
                </a:tc>
                <a:tc>
                  <a:txBody>
                    <a:bodyPr/>
                    <a:lstStyle/>
                    <a:p>
                      <a:pPr algn="ctr" fontAlgn="ctr"/>
                      <a:r>
                        <a:rPr lang="en-US" sz="1800">
                          <a:effectLst/>
                        </a:rPr>
                        <a:t>10.13%</a:t>
                      </a:r>
                      <a:endParaRPr lang="en-US" sz="1800">
                        <a:effectLst/>
                        <a:latin typeface="Calibri"/>
                      </a:endParaRPr>
                    </a:p>
                  </a:txBody>
                  <a:tcPr marL="9525" marR="9525" marT="9525" anchor="ctr"/>
                </a:tc>
                <a:tc>
                  <a:txBody>
                    <a:bodyPr/>
                    <a:lstStyle/>
                    <a:p>
                      <a:pPr algn="ctr" fontAlgn="ctr"/>
                      <a:r>
                        <a:rPr lang="en-US" sz="1800">
                          <a:effectLst/>
                        </a:rPr>
                        <a:t>-1.58%</a:t>
                      </a:r>
                      <a:endParaRPr lang="en-US" sz="1800">
                        <a:effectLst/>
                        <a:latin typeface="Calibri"/>
                      </a:endParaRPr>
                    </a:p>
                  </a:txBody>
                  <a:tcPr marL="9525" marR="9525" marT="9525" anchor="ctr"/>
                </a:tc>
                <a:extLst>
                  <a:ext uri="{0D108BD9-81ED-4DB2-BD59-A6C34878D82A}">
                    <a16:rowId xmlns:a16="http://schemas.microsoft.com/office/drawing/2014/main" val="3490868185"/>
                  </a:ext>
                </a:extLst>
              </a:tr>
              <a:tr h="672126">
                <a:tc>
                  <a:txBody>
                    <a:bodyPr/>
                    <a:lstStyle/>
                    <a:p>
                      <a:pPr algn="ctr" fontAlgn="ctr"/>
                      <a:r>
                        <a:rPr lang="en-US" sz="1800">
                          <a:effectLst/>
                        </a:rPr>
                        <a:t>Min Head Change</a:t>
                      </a:r>
                      <a:endParaRPr lang="en-US" sz="1800">
                        <a:effectLst/>
                        <a:latin typeface="Calibri"/>
                      </a:endParaRPr>
                    </a:p>
                  </a:txBody>
                  <a:tcPr marL="9525" marR="9525" marT="9525" anchor="ctr"/>
                </a:tc>
                <a:tc>
                  <a:txBody>
                    <a:bodyPr/>
                    <a:lstStyle/>
                    <a:p>
                      <a:pPr algn="ctr" fontAlgn="ctr"/>
                      <a:r>
                        <a:rPr lang="en-US" sz="1800">
                          <a:effectLst/>
                        </a:rPr>
                        <a:t>3133113</a:t>
                      </a:r>
                      <a:endParaRPr lang="en-US" sz="1800">
                        <a:effectLst/>
                        <a:latin typeface="Calibri"/>
                      </a:endParaRPr>
                    </a:p>
                  </a:txBody>
                  <a:tcPr marL="9525" marR="9525" marT="9525" anchor="ctr"/>
                </a:tc>
                <a:tc>
                  <a:txBody>
                    <a:bodyPr/>
                    <a:lstStyle/>
                    <a:p>
                      <a:pPr algn="ctr" fontAlgn="ctr"/>
                      <a:r>
                        <a:rPr lang="en-US" sz="1800">
                          <a:effectLst/>
                        </a:rPr>
                        <a:t>1</a:t>
                      </a:r>
                      <a:endParaRPr lang="en-US" sz="1800">
                        <a:effectLst/>
                        <a:latin typeface="Calibri"/>
                      </a:endParaRPr>
                    </a:p>
                  </a:txBody>
                  <a:tcPr marL="9525" marR="9525" marT="9525" anchor="ctr"/>
                </a:tc>
                <a:tc>
                  <a:txBody>
                    <a:bodyPr/>
                    <a:lstStyle/>
                    <a:p>
                      <a:pPr algn="ctr" fontAlgn="ctr"/>
                      <a:r>
                        <a:rPr lang="en-US" sz="1800">
                          <a:effectLst/>
                        </a:rPr>
                        <a:t>-3.91%</a:t>
                      </a:r>
                      <a:endParaRPr lang="en-US" sz="1800">
                        <a:effectLst/>
                        <a:latin typeface="Calibri"/>
                      </a:endParaRPr>
                    </a:p>
                  </a:txBody>
                  <a:tcPr marL="9525" marR="9525" marT="9525" anchor="ctr"/>
                </a:tc>
                <a:tc>
                  <a:txBody>
                    <a:bodyPr/>
                    <a:lstStyle/>
                    <a:p>
                      <a:pPr algn="ctr" fontAlgn="ctr"/>
                      <a:r>
                        <a:rPr lang="en-US" sz="1800">
                          <a:effectLst/>
                        </a:rPr>
                        <a:t>0.28%</a:t>
                      </a:r>
                      <a:endParaRPr lang="en-US" sz="1800">
                        <a:effectLst/>
                        <a:latin typeface="Calibri"/>
                      </a:endParaRPr>
                    </a:p>
                  </a:txBody>
                  <a:tcPr marL="9525" marR="9525" marT="9525" anchor="ctr"/>
                </a:tc>
                <a:tc>
                  <a:txBody>
                    <a:bodyPr/>
                    <a:lstStyle/>
                    <a:p>
                      <a:pPr algn="ctr" fontAlgn="ctr"/>
                      <a:r>
                        <a:rPr lang="en-US" sz="1800">
                          <a:effectLst/>
                        </a:rPr>
                        <a:t>0.99%</a:t>
                      </a:r>
                      <a:endParaRPr lang="en-US" sz="1800">
                        <a:effectLst/>
                        <a:latin typeface="Calibri"/>
                      </a:endParaRPr>
                    </a:p>
                  </a:txBody>
                  <a:tcPr marL="9525" marR="9525" marT="9525" anchor="ctr"/>
                </a:tc>
                <a:extLst>
                  <a:ext uri="{0D108BD9-81ED-4DB2-BD59-A6C34878D82A}">
                    <a16:rowId xmlns:a16="http://schemas.microsoft.com/office/drawing/2014/main" val="157041960"/>
                  </a:ext>
                </a:extLst>
              </a:tr>
              <a:tr h="672126">
                <a:tc>
                  <a:txBody>
                    <a:bodyPr/>
                    <a:lstStyle/>
                    <a:p>
                      <a:pPr algn="ctr" fontAlgn="ctr"/>
                      <a:r>
                        <a:rPr lang="en-US" sz="1800">
                          <a:effectLst/>
                        </a:rPr>
                        <a:t>Max % Change</a:t>
                      </a:r>
                      <a:endParaRPr lang="en-US" sz="1800">
                        <a:effectLst/>
                        <a:latin typeface="Calibri"/>
                      </a:endParaRPr>
                    </a:p>
                  </a:txBody>
                  <a:tcPr marL="9525" marR="9525" marT="9525" anchor="ctr"/>
                </a:tc>
                <a:tc>
                  <a:txBody>
                    <a:bodyPr/>
                    <a:lstStyle/>
                    <a:p>
                      <a:pPr algn="ctr" fontAlgn="ctr"/>
                      <a:r>
                        <a:rPr lang="en-US" sz="1800">
                          <a:effectLst/>
                        </a:rPr>
                        <a:t>2211221</a:t>
                      </a:r>
                      <a:endParaRPr lang="en-US" sz="1800">
                        <a:effectLst/>
                        <a:latin typeface="Calibri"/>
                      </a:endParaRPr>
                    </a:p>
                  </a:txBody>
                  <a:tcPr marL="9525" marR="9525" marT="9525" anchor="ctr"/>
                </a:tc>
                <a:tc>
                  <a:txBody>
                    <a:bodyPr/>
                    <a:lstStyle/>
                    <a:p>
                      <a:pPr algn="ctr" fontAlgn="ctr"/>
                      <a:r>
                        <a:rPr lang="en-US" sz="1800">
                          <a:effectLst/>
                        </a:rPr>
                        <a:t>8</a:t>
                      </a:r>
                      <a:endParaRPr lang="en-US" sz="1800">
                        <a:effectLst/>
                        <a:latin typeface="Calibri"/>
                      </a:endParaRPr>
                    </a:p>
                  </a:txBody>
                  <a:tcPr marL="9525" marR="9525" marT="9525" anchor="ctr"/>
                </a:tc>
                <a:tc>
                  <a:txBody>
                    <a:bodyPr/>
                    <a:lstStyle/>
                    <a:p>
                      <a:pPr algn="ctr" fontAlgn="ctr"/>
                      <a:r>
                        <a:rPr lang="en-US" sz="1800">
                          <a:effectLst/>
                        </a:rPr>
                        <a:t>-2.12%</a:t>
                      </a:r>
                      <a:endParaRPr lang="en-US" sz="1800">
                        <a:effectLst/>
                        <a:latin typeface="Calibri"/>
                      </a:endParaRPr>
                    </a:p>
                  </a:txBody>
                  <a:tcPr marL="9525" marR="9525" marT="9525" anchor="ctr"/>
                </a:tc>
                <a:tc>
                  <a:txBody>
                    <a:bodyPr/>
                    <a:lstStyle/>
                    <a:p>
                      <a:pPr algn="ctr" fontAlgn="ctr"/>
                      <a:r>
                        <a:rPr lang="en-US" sz="1800">
                          <a:effectLst/>
                        </a:rPr>
                        <a:t>0.31%</a:t>
                      </a:r>
                      <a:endParaRPr lang="en-US" sz="1800">
                        <a:effectLst/>
                        <a:latin typeface="Calibri"/>
                      </a:endParaRPr>
                    </a:p>
                  </a:txBody>
                  <a:tcPr marL="9525" marR="9525" marT="9525" anchor="ctr"/>
                </a:tc>
                <a:tc>
                  <a:txBody>
                    <a:bodyPr/>
                    <a:lstStyle/>
                    <a:p>
                      <a:pPr algn="ctr" fontAlgn="ctr"/>
                      <a:r>
                        <a:rPr lang="en-US" sz="1800">
                          <a:effectLst/>
                        </a:rPr>
                        <a:t>-1.94%</a:t>
                      </a:r>
                      <a:endParaRPr lang="en-US" sz="1800">
                        <a:effectLst/>
                        <a:latin typeface="Calibri"/>
                      </a:endParaRPr>
                    </a:p>
                  </a:txBody>
                  <a:tcPr marL="9525" marR="9525" marT="9525" anchor="ctr"/>
                </a:tc>
                <a:extLst>
                  <a:ext uri="{0D108BD9-81ED-4DB2-BD59-A6C34878D82A}">
                    <a16:rowId xmlns:a16="http://schemas.microsoft.com/office/drawing/2014/main" val="3298750914"/>
                  </a:ext>
                </a:extLst>
              </a:tr>
              <a:tr h="672126">
                <a:tc>
                  <a:txBody>
                    <a:bodyPr/>
                    <a:lstStyle/>
                    <a:p>
                      <a:pPr algn="ctr" fontAlgn="ctr"/>
                      <a:r>
                        <a:rPr lang="en-US" sz="1800">
                          <a:effectLst/>
                        </a:rPr>
                        <a:t>Max Head Change</a:t>
                      </a:r>
                      <a:endParaRPr lang="en-US" sz="1800">
                        <a:effectLst/>
                        <a:latin typeface="Calibri"/>
                      </a:endParaRPr>
                    </a:p>
                  </a:txBody>
                  <a:tcPr marL="9525" marR="9525" marT="9525" anchor="ctr"/>
                </a:tc>
                <a:tc>
                  <a:txBody>
                    <a:bodyPr/>
                    <a:lstStyle/>
                    <a:p>
                      <a:pPr algn="ctr" fontAlgn="ctr"/>
                      <a:r>
                        <a:rPr lang="en-US" sz="1800">
                          <a:effectLst/>
                        </a:rPr>
                        <a:t>1111111</a:t>
                      </a:r>
                      <a:endParaRPr lang="en-US" sz="1800">
                        <a:effectLst/>
                        <a:latin typeface="Calibri"/>
                      </a:endParaRPr>
                    </a:p>
                  </a:txBody>
                  <a:tcPr marL="9525" marR="9525" marT="9525" anchor="ctr"/>
                </a:tc>
                <a:tc>
                  <a:txBody>
                    <a:bodyPr/>
                    <a:lstStyle/>
                    <a:p>
                      <a:pPr algn="ctr" fontAlgn="ctr"/>
                      <a:r>
                        <a:rPr lang="en-US" sz="1800">
                          <a:effectLst/>
                        </a:rPr>
                        <a:t>9</a:t>
                      </a:r>
                      <a:endParaRPr lang="en-US" sz="1800">
                        <a:effectLst/>
                        <a:latin typeface="Calibri"/>
                      </a:endParaRPr>
                    </a:p>
                  </a:txBody>
                  <a:tcPr marL="9525" marR="9525" marT="9525" anchor="ctr"/>
                </a:tc>
                <a:tc>
                  <a:txBody>
                    <a:bodyPr/>
                    <a:lstStyle/>
                    <a:p>
                      <a:pPr algn="ctr" fontAlgn="ctr"/>
                      <a:r>
                        <a:rPr lang="en-US" sz="1800">
                          <a:effectLst/>
                        </a:rPr>
                        <a:t>-7.58%</a:t>
                      </a:r>
                      <a:endParaRPr lang="en-US" sz="1800">
                        <a:effectLst/>
                        <a:latin typeface="Calibri"/>
                      </a:endParaRPr>
                    </a:p>
                  </a:txBody>
                  <a:tcPr marL="9525" marR="9525" marT="9525" anchor="ctr"/>
                </a:tc>
                <a:tc>
                  <a:txBody>
                    <a:bodyPr/>
                    <a:lstStyle/>
                    <a:p>
                      <a:pPr algn="ctr" fontAlgn="ctr"/>
                      <a:r>
                        <a:rPr lang="en-US" sz="1800">
                          <a:effectLst/>
                        </a:rPr>
                        <a:t>6.79%</a:t>
                      </a:r>
                      <a:endParaRPr lang="en-US" sz="1800">
                        <a:effectLst/>
                        <a:latin typeface="Calibri"/>
                      </a:endParaRPr>
                    </a:p>
                  </a:txBody>
                  <a:tcPr marL="9525" marR="9525" marT="9525" anchor="ctr"/>
                </a:tc>
                <a:tc>
                  <a:txBody>
                    <a:bodyPr/>
                    <a:lstStyle/>
                    <a:p>
                      <a:pPr algn="ctr" fontAlgn="ctr"/>
                      <a:r>
                        <a:rPr lang="en-US" sz="1800">
                          <a:effectLst/>
                        </a:rPr>
                        <a:t>-3.41%</a:t>
                      </a:r>
                      <a:endParaRPr lang="en-US" sz="1800">
                        <a:effectLst/>
                        <a:latin typeface="Calibri"/>
                      </a:endParaRPr>
                    </a:p>
                  </a:txBody>
                  <a:tcPr marL="9525" marR="9525" marT="9525" anchor="ctr"/>
                </a:tc>
                <a:extLst>
                  <a:ext uri="{0D108BD9-81ED-4DB2-BD59-A6C34878D82A}">
                    <a16:rowId xmlns:a16="http://schemas.microsoft.com/office/drawing/2014/main" val="230192414"/>
                  </a:ext>
                </a:extLst>
              </a:tr>
              <a:tr h="672126">
                <a:tc>
                  <a:txBody>
                    <a:bodyPr/>
                    <a:lstStyle/>
                    <a:p>
                      <a:pPr algn="ctr" fontAlgn="b"/>
                      <a:endParaRPr lang="en-US" sz="1800">
                        <a:effectLst/>
                        <a:latin typeface="Calibri"/>
                      </a:endParaRPr>
                    </a:p>
                  </a:txBody>
                  <a:tcPr marL="9525" marR="9525" marT="9525" anchor="b"/>
                </a:tc>
                <a:tc gridSpan="2">
                  <a:txBody>
                    <a:bodyPr/>
                    <a:lstStyle/>
                    <a:p>
                      <a:pPr algn="ctr" fontAlgn="b"/>
                      <a:r>
                        <a:rPr lang="en-US" sz="1800">
                          <a:effectLst/>
                        </a:rPr>
                        <a:t>Average Change:</a:t>
                      </a:r>
                      <a:endParaRPr lang="en-US" sz="1800">
                        <a:effectLst/>
                        <a:latin typeface="Calibri"/>
                      </a:endParaRPr>
                    </a:p>
                  </a:txBody>
                  <a:tcPr marL="9525" marR="9525" marT="9525" anchor="b"/>
                </a:tc>
                <a:tc hMerge="1">
                  <a:txBody>
                    <a:bodyPr/>
                    <a:lstStyle/>
                    <a:p>
                      <a:endParaRPr lang="en-US"/>
                    </a:p>
                  </a:txBody>
                  <a:tcPr/>
                </a:tc>
                <a:tc>
                  <a:txBody>
                    <a:bodyPr/>
                    <a:lstStyle/>
                    <a:p>
                      <a:pPr algn="ctr" fontAlgn="b"/>
                      <a:r>
                        <a:rPr lang="en-US" sz="1800">
                          <a:effectLst/>
                        </a:rPr>
                        <a:t>-4.14%</a:t>
                      </a:r>
                      <a:endParaRPr lang="en-US" sz="1800">
                        <a:effectLst/>
                        <a:latin typeface="Calibri"/>
                      </a:endParaRPr>
                    </a:p>
                  </a:txBody>
                  <a:tcPr marL="9525" marR="9525" marT="9525" anchor="b"/>
                </a:tc>
                <a:tc>
                  <a:txBody>
                    <a:bodyPr/>
                    <a:lstStyle/>
                    <a:p>
                      <a:pPr algn="ctr" fontAlgn="b"/>
                      <a:r>
                        <a:rPr lang="en-US" sz="1800">
                          <a:effectLst/>
                        </a:rPr>
                        <a:t>4.38%</a:t>
                      </a:r>
                      <a:endParaRPr lang="en-US" sz="1800">
                        <a:effectLst/>
                        <a:latin typeface="Calibri"/>
                      </a:endParaRPr>
                    </a:p>
                  </a:txBody>
                  <a:tcPr marL="9525" marR="9525" marT="9525" anchor="b"/>
                </a:tc>
                <a:tc>
                  <a:txBody>
                    <a:bodyPr/>
                    <a:lstStyle/>
                    <a:p>
                      <a:pPr algn="ctr" fontAlgn="b"/>
                      <a:r>
                        <a:rPr lang="en-US" sz="1800">
                          <a:effectLst/>
                        </a:rPr>
                        <a:t>-1.48%</a:t>
                      </a:r>
                      <a:endParaRPr lang="en-US" sz="1800">
                        <a:effectLst/>
                        <a:latin typeface="Calibri"/>
                      </a:endParaRPr>
                    </a:p>
                  </a:txBody>
                  <a:tcPr marL="9525" marR="9525" marT="9525" anchor="b"/>
                </a:tc>
                <a:extLst>
                  <a:ext uri="{0D108BD9-81ED-4DB2-BD59-A6C34878D82A}">
                    <a16:rowId xmlns:a16="http://schemas.microsoft.com/office/drawing/2014/main" val="1142070359"/>
                  </a:ext>
                </a:extLst>
              </a:tr>
            </a:tbl>
          </a:graphicData>
        </a:graphic>
      </p:graphicFrame>
    </p:spTree>
    <p:extLst>
      <p:ext uri="{BB962C8B-B14F-4D97-AF65-F5344CB8AC3E}">
        <p14:creationId xmlns:p14="http://schemas.microsoft.com/office/powerpoint/2010/main" val="37569535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7" name="Rectangle 26">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Rectangle 30">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06941E-25E2-834B-8DFF-E8F4B9B175B3}"/>
              </a:ext>
            </a:extLst>
          </p:cNvPr>
          <p:cNvSpPr>
            <a:spLocks noGrp="1"/>
          </p:cNvSpPr>
          <p:nvPr>
            <p:ph type="title"/>
          </p:nvPr>
        </p:nvSpPr>
        <p:spPr>
          <a:xfrm>
            <a:off x="411480" y="991443"/>
            <a:ext cx="4443154" cy="1087819"/>
          </a:xfrm>
        </p:spPr>
        <p:txBody>
          <a:bodyPr vert="horz" lIns="91440" tIns="45720" rIns="91440" bIns="45720" rtlCol="0" anchor="b">
            <a:normAutofit/>
          </a:bodyPr>
          <a:lstStyle/>
          <a:p>
            <a:pPr>
              <a:lnSpc>
                <a:spcPct val="90000"/>
              </a:lnSpc>
            </a:pPr>
            <a:r>
              <a:rPr lang="en-US" dirty="0"/>
              <a:t>Model performance</a:t>
            </a:r>
          </a:p>
        </p:txBody>
      </p:sp>
      <p:sp>
        <p:nvSpPr>
          <p:cNvPr id="33" name="Rectangle 32">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038C3FF7-9E25-0F42-86E7-EF4A4B68DC74}"/>
              </a:ext>
            </a:extLst>
          </p:cNvPr>
          <p:cNvSpPr>
            <a:spLocks noGrp="1"/>
          </p:cNvSpPr>
          <p:nvPr>
            <p:ph type="body" sz="half" idx="2"/>
          </p:nvPr>
        </p:nvSpPr>
        <p:spPr>
          <a:xfrm>
            <a:off x="411480" y="2684095"/>
            <a:ext cx="4443154" cy="3492868"/>
          </a:xfrm>
        </p:spPr>
        <p:txBody>
          <a:bodyPr vert="horz" lIns="91440" tIns="45720" rIns="91440" bIns="45720" rtlCol="0">
            <a:normAutofit/>
          </a:bodyPr>
          <a:lstStyle/>
          <a:p>
            <a:pPr marL="285750" indent="-228600">
              <a:buFont typeface="Arial" panose="020B0604020202020204" pitchFamily="34" charset="0"/>
              <a:buChar char="•"/>
            </a:pPr>
            <a:r>
              <a:rPr lang="en-US" sz="1700" dirty="0"/>
              <a:t>The damp</a:t>
            </a:r>
          </a:p>
          <a:p>
            <a:pPr marL="742950" lvl="1" indent="-228600">
              <a:buFont typeface="Arial" panose="020B0604020202020204" pitchFamily="34" charset="0"/>
              <a:buChar char="•"/>
            </a:pPr>
            <a:r>
              <a:rPr lang="en-US" sz="1700" dirty="0"/>
              <a:t>Affected the quality of the solution</a:t>
            </a:r>
          </a:p>
          <a:p>
            <a:pPr marL="742950" lvl="1" indent="-228600">
              <a:buFont typeface="Arial" panose="020B0604020202020204" pitchFamily="34" charset="0"/>
              <a:buChar char="•"/>
            </a:pPr>
            <a:r>
              <a:rPr lang="en-US" sz="1700" dirty="0"/>
              <a:t>Varied based on which parameter had high values in the ensemble</a:t>
            </a:r>
          </a:p>
          <a:p>
            <a:pPr marL="1200150" lvl="2" indent="-228600">
              <a:buFont typeface="Arial" panose="020B0604020202020204" pitchFamily="34" charset="0"/>
              <a:buChar char="•"/>
            </a:pPr>
            <a:r>
              <a:rPr lang="en-US" sz="1500" dirty="0"/>
              <a:t>Sensitive to K and Sy</a:t>
            </a:r>
          </a:p>
          <a:p>
            <a:pPr marL="285750" indent="-228600">
              <a:buFont typeface="Arial" panose="020B0604020202020204" pitchFamily="34" charset="0"/>
              <a:buChar char="•"/>
            </a:pPr>
            <a:r>
              <a:rPr lang="en-US" sz="1700" dirty="0"/>
              <a:t>Outputs every timestep</a:t>
            </a:r>
          </a:p>
          <a:p>
            <a:pPr marL="742950" lvl="1" indent="-228600">
              <a:buFont typeface="Arial" panose="020B0604020202020204" pitchFamily="34" charset="0"/>
              <a:buChar char="•"/>
            </a:pPr>
            <a:r>
              <a:rPr lang="en-US" sz="1700" dirty="0"/>
              <a:t>Decreased efficiency</a:t>
            </a:r>
          </a:p>
        </p:txBody>
      </p:sp>
      <p:graphicFrame>
        <p:nvGraphicFramePr>
          <p:cNvPr id="6" name="Table 5">
            <a:extLst>
              <a:ext uri="{FF2B5EF4-FFF2-40B4-BE49-F238E27FC236}">
                <a16:creationId xmlns:a16="http://schemas.microsoft.com/office/drawing/2014/main" id="{F4F6590A-869D-3E4F-A2E9-AD0CFE0150EF}"/>
              </a:ext>
            </a:extLst>
          </p:cNvPr>
          <p:cNvGraphicFramePr>
            <a:graphicFrameLocks noGrp="1"/>
          </p:cNvGraphicFramePr>
          <p:nvPr>
            <p:extLst>
              <p:ext uri="{D42A27DB-BD31-4B8C-83A1-F6EECF244321}">
                <p14:modId xmlns:p14="http://schemas.microsoft.com/office/powerpoint/2010/main" val="2360406475"/>
              </p:ext>
            </p:extLst>
          </p:nvPr>
        </p:nvGraphicFramePr>
        <p:xfrm>
          <a:off x="5663333" y="625683"/>
          <a:ext cx="5885391" cy="5551287"/>
        </p:xfrm>
        <a:graphic>
          <a:graphicData uri="http://schemas.openxmlformats.org/drawingml/2006/table">
            <a:tbl>
              <a:tblPr firstRow="1" bandRow="1">
                <a:tableStyleId>{93296810-A885-4BE3-A3E7-6D5BEEA58F35}</a:tableStyleId>
              </a:tblPr>
              <a:tblGrid>
                <a:gridCol w="1961797">
                  <a:extLst>
                    <a:ext uri="{9D8B030D-6E8A-4147-A177-3AD203B41FA5}">
                      <a16:colId xmlns:a16="http://schemas.microsoft.com/office/drawing/2014/main" val="306913711"/>
                    </a:ext>
                  </a:extLst>
                </a:gridCol>
                <a:gridCol w="1961797">
                  <a:extLst>
                    <a:ext uri="{9D8B030D-6E8A-4147-A177-3AD203B41FA5}">
                      <a16:colId xmlns:a16="http://schemas.microsoft.com/office/drawing/2014/main" val="3039907025"/>
                    </a:ext>
                  </a:extLst>
                </a:gridCol>
                <a:gridCol w="1961797">
                  <a:extLst>
                    <a:ext uri="{9D8B030D-6E8A-4147-A177-3AD203B41FA5}">
                      <a16:colId xmlns:a16="http://schemas.microsoft.com/office/drawing/2014/main" val="542847013"/>
                    </a:ext>
                  </a:extLst>
                </a:gridCol>
              </a:tblGrid>
              <a:tr h="471737">
                <a:tc>
                  <a:txBody>
                    <a:bodyPr/>
                    <a:lstStyle/>
                    <a:p>
                      <a:pPr algn="ctr" fontAlgn="ctr"/>
                      <a:r>
                        <a:rPr lang="en-US" sz="2400" u="none" strike="noStrike" dirty="0">
                          <a:effectLst/>
                        </a:rPr>
                        <a:t>Ensemble </a:t>
                      </a:r>
                      <a:endParaRPr lang="en-US" sz="2400" b="1" i="0" u="none" strike="noStrike" dirty="0">
                        <a:solidFill>
                          <a:srgbClr val="000000"/>
                        </a:solidFill>
                        <a:effectLst/>
                        <a:latin typeface="Arial" panose="020B0604020202020204" pitchFamily="34" charset="0"/>
                      </a:endParaRPr>
                    </a:p>
                  </a:txBody>
                  <a:tcPr marL="22636" marR="22636" marT="22636" marB="0" anchor="ctr"/>
                </a:tc>
                <a:tc>
                  <a:txBody>
                    <a:bodyPr/>
                    <a:lstStyle/>
                    <a:p>
                      <a:pPr algn="ctr" fontAlgn="ctr"/>
                      <a:r>
                        <a:rPr lang="en-US" sz="2400" u="none" strike="noStrike" dirty="0">
                          <a:effectLst/>
                        </a:rPr>
                        <a:t>Number</a:t>
                      </a:r>
                      <a:endParaRPr lang="en-US" sz="2400" b="1" i="0" u="none" strike="noStrike" dirty="0">
                        <a:solidFill>
                          <a:srgbClr val="000000"/>
                        </a:solidFill>
                        <a:effectLst/>
                        <a:latin typeface="Arial" panose="020B0604020202020204" pitchFamily="34" charset="0"/>
                      </a:endParaRPr>
                    </a:p>
                  </a:txBody>
                  <a:tcPr marL="22636" marR="22636" marT="22636" marB="0" anchor="ctr"/>
                </a:tc>
                <a:tc>
                  <a:txBody>
                    <a:bodyPr/>
                    <a:lstStyle/>
                    <a:p>
                      <a:pPr algn="ctr" fontAlgn="ctr"/>
                      <a:r>
                        <a:rPr lang="en-US" sz="2400" u="none" strike="noStrike">
                          <a:effectLst/>
                        </a:rPr>
                        <a:t>Damp value</a:t>
                      </a:r>
                      <a:endParaRPr lang="en-US" sz="2400" b="1" i="0" u="none" strike="noStrike">
                        <a:solidFill>
                          <a:srgbClr val="000000"/>
                        </a:solidFill>
                        <a:effectLst/>
                        <a:latin typeface="Arial" panose="020B0604020202020204" pitchFamily="34" charset="0"/>
                      </a:endParaRPr>
                    </a:p>
                  </a:txBody>
                  <a:tcPr marL="22636" marR="22636" marT="22636" marB="0" anchor="ctr"/>
                </a:tc>
                <a:extLst>
                  <a:ext uri="{0D108BD9-81ED-4DB2-BD59-A6C34878D82A}">
                    <a16:rowId xmlns:a16="http://schemas.microsoft.com/office/drawing/2014/main" val="3148997813"/>
                  </a:ext>
                </a:extLst>
              </a:tr>
              <a:tr h="507955">
                <a:tc>
                  <a:txBody>
                    <a:bodyPr/>
                    <a:lstStyle/>
                    <a:p>
                      <a:pPr algn="ctr" fontAlgn="b"/>
                      <a:r>
                        <a:rPr lang="en-US" sz="2400" u="none" strike="noStrike">
                          <a:effectLst/>
                        </a:rPr>
                        <a:t>1333113</a:t>
                      </a:r>
                      <a:endParaRPr lang="en-US" sz="2400" b="0" i="0" u="none" strike="noStrike">
                        <a:solidFill>
                          <a:srgbClr val="000000"/>
                        </a:solidFill>
                        <a:effectLst/>
                        <a:latin typeface="Arial" panose="020B0604020202020204" pitchFamily="34" charset="0"/>
                      </a:endParaRPr>
                    </a:p>
                  </a:txBody>
                  <a:tcPr marL="22636" marR="22636" marT="22636" marB="0" anchor="b"/>
                </a:tc>
                <a:tc>
                  <a:txBody>
                    <a:bodyPr/>
                    <a:lstStyle/>
                    <a:p>
                      <a:pPr algn="ctr" fontAlgn="b"/>
                      <a:r>
                        <a:rPr lang="en-US" sz="2600" u="none" strike="noStrike">
                          <a:effectLst/>
                        </a:rPr>
                        <a:t>0</a:t>
                      </a:r>
                      <a:endParaRPr lang="en-US" sz="2600" b="0" i="0" u="none" strike="noStrike">
                        <a:solidFill>
                          <a:srgbClr val="000000"/>
                        </a:solidFill>
                        <a:effectLst/>
                        <a:latin typeface="Calibri" panose="020F0502020204030204" pitchFamily="34" charset="0"/>
                      </a:endParaRPr>
                    </a:p>
                  </a:txBody>
                  <a:tcPr marL="22636" marR="22636" marT="22636" marB="0" anchor="b"/>
                </a:tc>
                <a:tc>
                  <a:txBody>
                    <a:bodyPr/>
                    <a:lstStyle/>
                    <a:p>
                      <a:pPr algn="ctr" fontAlgn="b"/>
                      <a:r>
                        <a:rPr lang="en-US" sz="2400" u="none" strike="noStrike">
                          <a:effectLst/>
                        </a:rPr>
                        <a:t>0.01</a:t>
                      </a:r>
                      <a:endParaRPr lang="en-US" sz="2400" b="0" i="0" u="none" strike="noStrike">
                        <a:solidFill>
                          <a:srgbClr val="000000"/>
                        </a:solidFill>
                        <a:effectLst/>
                        <a:latin typeface="Arial" panose="020B0604020202020204" pitchFamily="34" charset="0"/>
                      </a:endParaRPr>
                    </a:p>
                  </a:txBody>
                  <a:tcPr marL="22636" marR="22636" marT="22636" marB="0" anchor="b"/>
                </a:tc>
                <a:extLst>
                  <a:ext uri="{0D108BD9-81ED-4DB2-BD59-A6C34878D82A}">
                    <a16:rowId xmlns:a16="http://schemas.microsoft.com/office/drawing/2014/main" val="3245179341"/>
                  </a:ext>
                </a:extLst>
              </a:tr>
              <a:tr h="507955">
                <a:tc>
                  <a:txBody>
                    <a:bodyPr/>
                    <a:lstStyle/>
                    <a:p>
                      <a:pPr algn="ctr" fontAlgn="b"/>
                      <a:r>
                        <a:rPr lang="en-US" sz="2400" u="none" strike="noStrike">
                          <a:effectLst/>
                        </a:rPr>
                        <a:t>3133113</a:t>
                      </a:r>
                      <a:endParaRPr lang="en-US" sz="2400" b="0" i="0" u="none" strike="noStrike">
                        <a:solidFill>
                          <a:srgbClr val="000000"/>
                        </a:solidFill>
                        <a:effectLst/>
                        <a:latin typeface="Arial" panose="020B0604020202020204" pitchFamily="34" charset="0"/>
                      </a:endParaRPr>
                    </a:p>
                  </a:txBody>
                  <a:tcPr marL="22636" marR="22636" marT="22636" marB="0" anchor="b"/>
                </a:tc>
                <a:tc>
                  <a:txBody>
                    <a:bodyPr/>
                    <a:lstStyle/>
                    <a:p>
                      <a:pPr algn="ctr" fontAlgn="b"/>
                      <a:r>
                        <a:rPr lang="en-US" sz="2600" u="none" strike="noStrike">
                          <a:effectLst/>
                        </a:rPr>
                        <a:t>1</a:t>
                      </a:r>
                      <a:endParaRPr lang="en-US" sz="2600" b="0" i="0" u="none" strike="noStrike">
                        <a:solidFill>
                          <a:srgbClr val="000000"/>
                        </a:solidFill>
                        <a:effectLst/>
                        <a:latin typeface="Calibri" panose="020F0502020204030204" pitchFamily="34" charset="0"/>
                      </a:endParaRPr>
                    </a:p>
                  </a:txBody>
                  <a:tcPr marL="22636" marR="22636" marT="22636" marB="0" anchor="b"/>
                </a:tc>
                <a:tc>
                  <a:txBody>
                    <a:bodyPr/>
                    <a:lstStyle/>
                    <a:p>
                      <a:pPr algn="ctr" fontAlgn="b"/>
                      <a:r>
                        <a:rPr lang="en-US" sz="2400" u="none" strike="noStrike">
                          <a:effectLst/>
                        </a:rPr>
                        <a:t>0.01</a:t>
                      </a:r>
                      <a:endParaRPr lang="en-US" sz="2400" b="0" i="0" u="none" strike="noStrike">
                        <a:solidFill>
                          <a:srgbClr val="000000"/>
                        </a:solidFill>
                        <a:effectLst/>
                        <a:latin typeface="Arial" panose="020B0604020202020204" pitchFamily="34" charset="0"/>
                      </a:endParaRPr>
                    </a:p>
                  </a:txBody>
                  <a:tcPr marL="22636" marR="22636" marT="22636" marB="0" anchor="b"/>
                </a:tc>
                <a:extLst>
                  <a:ext uri="{0D108BD9-81ED-4DB2-BD59-A6C34878D82A}">
                    <a16:rowId xmlns:a16="http://schemas.microsoft.com/office/drawing/2014/main" val="1165818441"/>
                  </a:ext>
                </a:extLst>
              </a:tr>
              <a:tr h="507955">
                <a:tc>
                  <a:txBody>
                    <a:bodyPr/>
                    <a:lstStyle/>
                    <a:p>
                      <a:pPr algn="ctr" fontAlgn="b"/>
                      <a:r>
                        <a:rPr lang="en-US" sz="2400" u="none" strike="noStrike">
                          <a:effectLst/>
                        </a:rPr>
                        <a:t>3111331</a:t>
                      </a:r>
                      <a:endParaRPr lang="en-US" sz="2400" b="0" i="0" u="none" strike="noStrike">
                        <a:solidFill>
                          <a:srgbClr val="000000"/>
                        </a:solidFill>
                        <a:effectLst/>
                        <a:latin typeface="Arial" panose="020B0604020202020204" pitchFamily="34" charset="0"/>
                      </a:endParaRPr>
                    </a:p>
                  </a:txBody>
                  <a:tcPr marL="22636" marR="22636" marT="22636" marB="0" anchor="b"/>
                </a:tc>
                <a:tc>
                  <a:txBody>
                    <a:bodyPr/>
                    <a:lstStyle/>
                    <a:p>
                      <a:pPr algn="ctr" fontAlgn="b"/>
                      <a:r>
                        <a:rPr lang="en-US" sz="2600" u="none" strike="noStrike">
                          <a:effectLst/>
                        </a:rPr>
                        <a:t>2</a:t>
                      </a:r>
                      <a:endParaRPr lang="en-US" sz="2600" b="0" i="0" u="none" strike="noStrike">
                        <a:solidFill>
                          <a:srgbClr val="000000"/>
                        </a:solidFill>
                        <a:effectLst/>
                        <a:latin typeface="Calibri" panose="020F0502020204030204" pitchFamily="34" charset="0"/>
                      </a:endParaRPr>
                    </a:p>
                  </a:txBody>
                  <a:tcPr marL="22636" marR="22636" marT="22636" marB="0" anchor="b"/>
                </a:tc>
                <a:tc>
                  <a:txBody>
                    <a:bodyPr/>
                    <a:lstStyle/>
                    <a:p>
                      <a:pPr algn="ctr" fontAlgn="b"/>
                      <a:r>
                        <a:rPr lang="en-US" sz="2400" u="none" strike="noStrike">
                          <a:effectLst/>
                        </a:rPr>
                        <a:t>0.1</a:t>
                      </a:r>
                      <a:endParaRPr lang="en-US" sz="2400" b="0" i="0" u="none" strike="noStrike">
                        <a:solidFill>
                          <a:srgbClr val="000000"/>
                        </a:solidFill>
                        <a:effectLst/>
                        <a:latin typeface="Arial" panose="020B0604020202020204" pitchFamily="34" charset="0"/>
                      </a:endParaRPr>
                    </a:p>
                  </a:txBody>
                  <a:tcPr marL="22636" marR="22636" marT="22636" marB="0" anchor="b"/>
                </a:tc>
                <a:extLst>
                  <a:ext uri="{0D108BD9-81ED-4DB2-BD59-A6C34878D82A}">
                    <a16:rowId xmlns:a16="http://schemas.microsoft.com/office/drawing/2014/main" val="3341101145"/>
                  </a:ext>
                </a:extLst>
              </a:tr>
              <a:tr h="507955">
                <a:tc>
                  <a:txBody>
                    <a:bodyPr/>
                    <a:lstStyle/>
                    <a:p>
                      <a:pPr algn="ctr" fontAlgn="b"/>
                      <a:r>
                        <a:rPr lang="en-US" sz="2400" u="none" strike="noStrike">
                          <a:effectLst/>
                        </a:rPr>
                        <a:t>1111331</a:t>
                      </a:r>
                      <a:endParaRPr lang="en-US" sz="2400" b="0" i="0" u="none" strike="noStrike">
                        <a:solidFill>
                          <a:srgbClr val="000000"/>
                        </a:solidFill>
                        <a:effectLst/>
                        <a:latin typeface="Arial" panose="020B0604020202020204" pitchFamily="34" charset="0"/>
                      </a:endParaRPr>
                    </a:p>
                  </a:txBody>
                  <a:tcPr marL="22636" marR="22636" marT="22636" marB="0" anchor="b"/>
                </a:tc>
                <a:tc>
                  <a:txBody>
                    <a:bodyPr/>
                    <a:lstStyle/>
                    <a:p>
                      <a:pPr algn="ctr" fontAlgn="b"/>
                      <a:r>
                        <a:rPr lang="en-US" sz="2600" u="none" strike="noStrike">
                          <a:effectLst/>
                        </a:rPr>
                        <a:t>3</a:t>
                      </a:r>
                      <a:endParaRPr lang="en-US" sz="2600" b="0" i="0" u="none" strike="noStrike">
                        <a:solidFill>
                          <a:srgbClr val="000000"/>
                        </a:solidFill>
                        <a:effectLst/>
                        <a:latin typeface="Calibri" panose="020F0502020204030204" pitchFamily="34" charset="0"/>
                      </a:endParaRPr>
                    </a:p>
                  </a:txBody>
                  <a:tcPr marL="22636" marR="22636" marT="22636" marB="0" anchor="b"/>
                </a:tc>
                <a:tc>
                  <a:txBody>
                    <a:bodyPr/>
                    <a:lstStyle/>
                    <a:p>
                      <a:pPr algn="ctr" fontAlgn="b"/>
                      <a:r>
                        <a:rPr lang="en-US" sz="2400" u="none" strike="noStrike">
                          <a:effectLst/>
                        </a:rPr>
                        <a:t>0.9</a:t>
                      </a:r>
                      <a:endParaRPr lang="en-US" sz="2400" b="0" i="0" u="none" strike="noStrike">
                        <a:solidFill>
                          <a:srgbClr val="000000"/>
                        </a:solidFill>
                        <a:effectLst/>
                        <a:latin typeface="Arial" panose="020B0604020202020204" pitchFamily="34" charset="0"/>
                      </a:endParaRPr>
                    </a:p>
                  </a:txBody>
                  <a:tcPr marL="22636" marR="22636" marT="22636" marB="0" anchor="b"/>
                </a:tc>
                <a:extLst>
                  <a:ext uri="{0D108BD9-81ED-4DB2-BD59-A6C34878D82A}">
                    <a16:rowId xmlns:a16="http://schemas.microsoft.com/office/drawing/2014/main" val="4280770661"/>
                  </a:ext>
                </a:extLst>
              </a:tr>
              <a:tr h="507955">
                <a:tc>
                  <a:txBody>
                    <a:bodyPr/>
                    <a:lstStyle/>
                    <a:p>
                      <a:pPr algn="ctr" fontAlgn="b"/>
                      <a:r>
                        <a:rPr lang="en-US" sz="2400" u="none" strike="noStrike">
                          <a:effectLst/>
                        </a:rPr>
                        <a:t>2121331</a:t>
                      </a:r>
                      <a:endParaRPr lang="en-US" sz="2400" b="0" i="0" u="none" strike="noStrike">
                        <a:solidFill>
                          <a:srgbClr val="000000"/>
                        </a:solidFill>
                        <a:effectLst/>
                        <a:latin typeface="Arial" panose="020B0604020202020204" pitchFamily="34" charset="0"/>
                      </a:endParaRPr>
                    </a:p>
                  </a:txBody>
                  <a:tcPr marL="22636" marR="22636" marT="22636" marB="0" anchor="b"/>
                </a:tc>
                <a:tc>
                  <a:txBody>
                    <a:bodyPr/>
                    <a:lstStyle/>
                    <a:p>
                      <a:pPr algn="ctr" fontAlgn="b"/>
                      <a:r>
                        <a:rPr lang="en-US" sz="2600" u="none" strike="noStrike">
                          <a:effectLst/>
                        </a:rPr>
                        <a:t>4</a:t>
                      </a:r>
                      <a:endParaRPr lang="en-US" sz="2600" b="0" i="0" u="none" strike="noStrike">
                        <a:solidFill>
                          <a:srgbClr val="000000"/>
                        </a:solidFill>
                        <a:effectLst/>
                        <a:latin typeface="Calibri" panose="020F0502020204030204" pitchFamily="34" charset="0"/>
                      </a:endParaRPr>
                    </a:p>
                  </a:txBody>
                  <a:tcPr marL="22636" marR="22636" marT="22636" marB="0" anchor="b"/>
                </a:tc>
                <a:tc>
                  <a:txBody>
                    <a:bodyPr/>
                    <a:lstStyle/>
                    <a:p>
                      <a:pPr algn="ctr" fontAlgn="b"/>
                      <a:r>
                        <a:rPr lang="en-US" sz="2400" u="none" strike="noStrike">
                          <a:effectLst/>
                        </a:rPr>
                        <a:t>0.5</a:t>
                      </a:r>
                      <a:endParaRPr lang="en-US" sz="2400" b="0" i="0" u="none" strike="noStrike">
                        <a:solidFill>
                          <a:srgbClr val="000000"/>
                        </a:solidFill>
                        <a:effectLst/>
                        <a:latin typeface="Arial" panose="020B0604020202020204" pitchFamily="34" charset="0"/>
                      </a:endParaRPr>
                    </a:p>
                  </a:txBody>
                  <a:tcPr marL="22636" marR="22636" marT="22636" marB="0" anchor="b"/>
                </a:tc>
                <a:extLst>
                  <a:ext uri="{0D108BD9-81ED-4DB2-BD59-A6C34878D82A}">
                    <a16:rowId xmlns:a16="http://schemas.microsoft.com/office/drawing/2014/main" val="958291401"/>
                  </a:ext>
                </a:extLst>
              </a:tr>
              <a:tr h="507955">
                <a:tc>
                  <a:txBody>
                    <a:bodyPr/>
                    <a:lstStyle/>
                    <a:p>
                      <a:pPr algn="ctr" fontAlgn="b"/>
                      <a:r>
                        <a:rPr lang="en-US" sz="2400" u="none" strike="noStrike">
                          <a:effectLst/>
                        </a:rPr>
                        <a:t>2121311</a:t>
                      </a:r>
                      <a:endParaRPr lang="en-US" sz="2400" b="0" i="0" u="none" strike="noStrike">
                        <a:solidFill>
                          <a:srgbClr val="000000"/>
                        </a:solidFill>
                        <a:effectLst/>
                        <a:latin typeface="Arial" panose="020B0604020202020204" pitchFamily="34" charset="0"/>
                      </a:endParaRPr>
                    </a:p>
                  </a:txBody>
                  <a:tcPr marL="22636" marR="22636" marT="22636" marB="0" anchor="b"/>
                </a:tc>
                <a:tc>
                  <a:txBody>
                    <a:bodyPr/>
                    <a:lstStyle/>
                    <a:p>
                      <a:pPr algn="ctr" fontAlgn="b"/>
                      <a:r>
                        <a:rPr lang="en-US" sz="2600" u="none" strike="noStrike">
                          <a:effectLst/>
                        </a:rPr>
                        <a:t>5</a:t>
                      </a:r>
                      <a:endParaRPr lang="en-US" sz="2600" b="0" i="0" u="none" strike="noStrike">
                        <a:solidFill>
                          <a:srgbClr val="000000"/>
                        </a:solidFill>
                        <a:effectLst/>
                        <a:latin typeface="Calibri" panose="020F0502020204030204" pitchFamily="34" charset="0"/>
                      </a:endParaRPr>
                    </a:p>
                  </a:txBody>
                  <a:tcPr marL="22636" marR="22636" marT="22636" marB="0" anchor="b"/>
                </a:tc>
                <a:tc>
                  <a:txBody>
                    <a:bodyPr/>
                    <a:lstStyle/>
                    <a:p>
                      <a:pPr algn="ctr" fontAlgn="b"/>
                      <a:r>
                        <a:rPr lang="en-US" sz="2400" u="none" strike="noStrike">
                          <a:effectLst/>
                        </a:rPr>
                        <a:t>0.9</a:t>
                      </a:r>
                      <a:endParaRPr lang="en-US" sz="2400" b="0" i="0" u="none" strike="noStrike">
                        <a:solidFill>
                          <a:srgbClr val="000000"/>
                        </a:solidFill>
                        <a:effectLst/>
                        <a:latin typeface="Arial" panose="020B0604020202020204" pitchFamily="34" charset="0"/>
                      </a:endParaRPr>
                    </a:p>
                  </a:txBody>
                  <a:tcPr marL="22636" marR="22636" marT="22636" marB="0" anchor="b"/>
                </a:tc>
                <a:extLst>
                  <a:ext uri="{0D108BD9-81ED-4DB2-BD59-A6C34878D82A}">
                    <a16:rowId xmlns:a16="http://schemas.microsoft.com/office/drawing/2014/main" val="2216788500"/>
                  </a:ext>
                </a:extLst>
              </a:tr>
              <a:tr h="507955">
                <a:tc>
                  <a:txBody>
                    <a:bodyPr/>
                    <a:lstStyle/>
                    <a:p>
                      <a:pPr algn="ctr" fontAlgn="b"/>
                      <a:r>
                        <a:rPr lang="en-US" sz="2400" u="none" strike="noStrike">
                          <a:effectLst/>
                        </a:rPr>
                        <a:t>2122111</a:t>
                      </a:r>
                      <a:endParaRPr lang="en-US" sz="2400" b="0" i="0" u="none" strike="noStrike">
                        <a:solidFill>
                          <a:srgbClr val="000000"/>
                        </a:solidFill>
                        <a:effectLst/>
                        <a:latin typeface="Arial" panose="020B0604020202020204" pitchFamily="34" charset="0"/>
                      </a:endParaRPr>
                    </a:p>
                  </a:txBody>
                  <a:tcPr marL="22636" marR="22636" marT="22636" marB="0" anchor="b"/>
                </a:tc>
                <a:tc>
                  <a:txBody>
                    <a:bodyPr/>
                    <a:lstStyle/>
                    <a:p>
                      <a:pPr algn="ctr" fontAlgn="b"/>
                      <a:r>
                        <a:rPr lang="en-US" sz="2600" u="none" strike="noStrike">
                          <a:effectLst/>
                        </a:rPr>
                        <a:t>6</a:t>
                      </a:r>
                      <a:endParaRPr lang="en-US" sz="2600" b="0" i="0" u="none" strike="noStrike">
                        <a:solidFill>
                          <a:srgbClr val="000000"/>
                        </a:solidFill>
                        <a:effectLst/>
                        <a:latin typeface="Calibri" panose="020F0502020204030204" pitchFamily="34" charset="0"/>
                      </a:endParaRPr>
                    </a:p>
                  </a:txBody>
                  <a:tcPr marL="22636" marR="22636" marT="22636" marB="0" anchor="b"/>
                </a:tc>
                <a:tc>
                  <a:txBody>
                    <a:bodyPr/>
                    <a:lstStyle/>
                    <a:p>
                      <a:pPr algn="ctr" fontAlgn="b"/>
                      <a:r>
                        <a:rPr lang="en-US" sz="2400" u="none" strike="noStrike">
                          <a:effectLst/>
                        </a:rPr>
                        <a:t>0.5</a:t>
                      </a:r>
                      <a:endParaRPr lang="en-US" sz="2400" b="0" i="0" u="none" strike="noStrike">
                        <a:solidFill>
                          <a:srgbClr val="000000"/>
                        </a:solidFill>
                        <a:effectLst/>
                        <a:latin typeface="Arial" panose="020B0604020202020204" pitchFamily="34" charset="0"/>
                      </a:endParaRPr>
                    </a:p>
                  </a:txBody>
                  <a:tcPr marL="22636" marR="22636" marT="22636" marB="0" anchor="b"/>
                </a:tc>
                <a:extLst>
                  <a:ext uri="{0D108BD9-81ED-4DB2-BD59-A6C34878D82A}">
                    <a16:rowId xmlns:a16="http://schemas.microsoft.com/office/drawing/2014/main" val="3694778440"/>
                  </a:ext>
                </a:extLst>
              </a:tr>
              <a:tr h="507955">
                <a:tc>
                  <a:txBody>
                    <a:bodyPr/>
                    <a:lstStyle/>
                    <a:p>
                      <a:pPr algn="ctr" fontAlgn="b"/>
                      <a:r>
                        <a:rPr lang="en-US" sz="2400" u="none" strike="noStrike">
                          <a:effectLst/>
                        </a:rPr>
                        <a:t>2213223</a:t>
                      </a:r>
                      <a:endParaRPr lang="en-US" sz="2400" b="0" i="0" u="none" strike="noStrike">
                        <a:solidFill>
                          <a:srgbClr val="000000"/>
                        </a:solidFill>
                        <a:effectLst/>
                        <a:latin typeface="Arial" panose="020B0604020202020204" pitchFamily="34" charset="0"/>
                      </a:endParaRPr>
                    </a:p>
                  </a:txBody>
                  <a:tcPr marL="22636" marR="22636" marT="22636" marB="0" anchor="b"/>
                </a:tc>
                <a:tc>
                  <a:txBody>
                    <a:bodyPr/>
                    <a:lstStyle/>
                    <a:p>
                      <a:pPr algn="ctr" fontAlgn="b"/>
                      <a:r>
                        <a:rPr lang="en-US" sz="2600" u="none" strike="noStrike">
                          <a:effectLst/>
                        </a:rPr>
                        <a:t>7</a:t>
                      </a:r>
                      <a:endParaRPr lang="en-US" sz="2600" b="0" i="0" u="none" strike="noStrike">
                        <a:solidFill>
                          <a:srgbClr val="000000"/>
                        </a:solidFill>
                        <a:effectLst/>
                        <a:latin typeface="Calibri" panose="020F0502020204030204" pitchFamily="34" charset="0"/>
                      </a:endParaRPr>
                    </a:p>
                  </a:txBody>
                  <a:tcPr marL="22636" marR="22636" marT="22636" marB="0" anchor="b"/>
                </a:tc>
                <a:tc>
                  <a:txBody>
                    <a:bodyPr/>
                    <a:lstStyle/>
                    <a:p>
                      <a:pPr algn="ctr" fontAlgn="b"/>
                      <a:r>
                        <a:rPr lang="en-US" sz="2400" u="none" strike="noStrike">
                          <a:effectLst/>
                        </a:rPr>
                        <a:t>0.1</a:t>
                      </a:r>
                      <a:endParaRPr lang="en-US" sz="2400" b="0" i="0" u="none" strike="noStrike">
                        <a:solidFill>
                          <a:srgbClr val="000000"/>
                        </a:solidFill>
                        <a:effectLst/>
                        <a:latin typeface="Arial" panose="020B0604020202020204" pitchFamily="34" charset="0"/>
                      </a:endParaRPr>
                    </a:p>
                  </a:txBody>
                  <a:tcPr marL="22636" marR="22636" marT="22636" marB="0" anchor="b"/>
                </a:tc>
                <a:extLst>
                  <a:ext uri="{0D108BD9-81ED-4DB2-BD59-A6C34878D82A}">
                    <a16:rowId xmlns:a16="http://schemas.microsoft.com/office/drawing/2014/main" val="4128922802"/>
                  </a:ext>
                </a:extLst>
              </a:tr>
              <a:tr h="507955">
                <a:tc>
                  <a:txBody>
                    <a:bodyPr/>
                    <a:lstStyle/>
                    <a:p>
                      <a:pPr algn="ctr" fontAlgn="b"/>
                      <a:r>
                        <a:rPr lang="en-US" sz="2400" u="none" strike="noStrike">
                          <a:effectLst/>
                        </a:rPr>
                        <a:t>2211221</a:t>
                      </a:r>
                      <a:endParaRPr lang="en-US" sz="2400" b="0" i="0" u="none" strike="noStrike">
                        <a:solidFill>
                          <a:srgbClr val="000000"/>
                        </a:solidFill>
                        <a:effectLst/>
                        <a:latin typeface="Arial" panose="020B0604020202020204" pitchFamily="34" charset="0"/>
                      </a:endParaRPr>
                    </a:p>
                  </a:txBody>
                  <a:tcPr marL="22636" marR="22636" marT="22636" marB="0" anchor="b"/>
                </a:tc>
                <a:tc>
                  <a:txBody>
                    <a:bodyPr/>
                    <a:lstStyle/>
                    <a:p>
                      <a:pPr algn="ctr" fontAlgn="b"/>
                      <a:r>
                        <a:rPr lang="en-US" sz="2600" u="none" strike="noStrike">
                          <a:effectLst/>
                        </a:rPr>
                        <a:t>8</a:t>
                      </a:r>
                      <a:endParaRPr lang="en-US" sz="2600" b="0" i="0" u="none" strike="noStrike">
                        <a:solidFill>
                          <a:srgbClr val="000000"/>
                        </a:solidFill>
                        <a:effectLst/>
                        <a:latin typeface="Calibri" panose="020F0502020204030204" pitchFamily="34" charset="0"/>
                      </a:endParaRPr>
                    </a:p>
                  </a:txBody>
                  <a:tcPr marL="22636" marR="22636" marT="22636" marB="0" anchor="b"/>
                </a:tc>
                <a:tc>
                  <a:txBody>
                    <a:bodyPr/>
                    <a:lstStyle/>
                    <a:p>
                      <a:pPr algn="ctr" fontAlgn="b"/>
                      <a:r>
                        <a:rPr lang="en-US" sz="2400" u="none" strike="noStrike">
                          <a:effectLst/>
                        </a:rPr>
                        <a:t>0.5</a:t>
                      </a:r>
                      <a:endParaRPr lang="en-US" sz="2400" b="0" i="0" u="none" strike="noStrike">
                        <a:solidFill>
                          <a:srgbClr val="000000"/>
                        </a:solidFill>
                        <a:effectLst/>
                        <a:latin typeface="Arial" panose="020B0604020202020204" pitchFamily="34" charset="0"/>
                      </a:endParaRPr>
                    </a:p>
                  </a:txBody>
                  <a:tcPr marL="22636" marR="22636" marT="22636" marB="0" anchor="b"/>
                </a:tc>
                <a:extLst>
                  <a:ext uri="{0D108BD9-81ED-4DB2-BD59-A6C34878D82A}">
                    <a16:rowId xmlns:a16="http://schemas.microsoft.com/office/drawing/2014/main" val="1611427144"/>
                  </a:ext>
                </a:extLst>
              </a:tr>
              <a:tr h="507955">
                <a:tc>
                  <a:txBody>
                    <a:bodyPr/>
                    <a:lstStyle/>
                    <a:p>
                      <a:pPr algn="ctr" fontAlgn="b"/>
                      <a:r>
                        <a:rPr lang="en-US" sz="2400" u="none" strike="noStrike">
                          <a:effectLst/>
                        </a:rPr>
                        <a:t>1111111</a:t>
                      </a:r>
                      <a:endParaRPr lang="en-US" sz="2400" b="0" i="0" u="none" strike="noStrike">
                        <a:solidFill>
                          <a:srgbClr val="000000"/>
                        </a:solidFill>
                        <a:effectLst/>
                        <a:latin typeface="Arial" panose="020B0604020202020204" pitchFamily="34" charset="0"/>
                      </a:endParaRPr>
                    </a:p>
                  </a:txBody>
                  <a:tcPr marL="22636" marR="22636" marT="22636" marB="0" anchor="b"/>
                </a:tc>
                <a:tc>
                  <a:txBody>
                    <a:bodyPr/>
                    <a:lstStyle/>
                    <a:p>
                      <a:pPr algn="ctr" fontAlgn="b"/>
                      <a:r>
                        <a:rPr lang="en-US" sz="2600" u="none" strike="noStrike">
                          <a:effectLst/>
                        </a:rPr>
                        <a:t>9</a:t>
                      </a:r>
                      <a:endParaRPr lang="en-US" sz="2600" b="0" i="0" u="none" strike="noStrike">
                        <a:solidFill>
                          <a:srgbClr val="000000"/>
                        </a:solidFill>
                        <a:effectLst/>
                        <a:latin typeface="Calibri" panose="020F0502020204030204" pitchFamily="34" charset="0"/>
                      </a:endParaRPr>
                    </a:p>
                  </a:txBody>
                  <a:tcPr marL="22636" marR="22636" marT="22636" marB="0" anchor="b"/>
                </a:tc>
                <a:tc>
                  <a:txBody>
                    <a:bodyPr/>
                    <a:lstStyle/>
                    <a:p>
                      <a:pPr algn="ctr" fontAlgn="b"/>
                      <a:r>
                        <a:rPr lang="en-US" sz="2400" u="none" strike="noStrike" dirty="0">
                          <a:effectLst/>
                        </a:rPr>
                        <a:t>0.9</a:t>
                      </a:r>
                      <a:endParaRPr lang="en-US" sz="2400" b="0" i="0" u="none" strike="noStrike" dirty="0">
                        <a:solidFill>
                          <a:srgbClr val="000000"/>
                        </a:solidFill>
                        <a:effectLst/>
                        <a:latin typeface="Arial" panose="020B0604020202020204" pitchFamily="34" charset="0"/>
                      </a:endParaRPr>
                    </a:p>
                  </a:txBody>
                  <a:tcPr marL="22636" marR="22636" marT="22636" marB="0" anchor="b"/>
                </a:tc>
                <a:extLst>
                  <a:ext uri="{0D108BD9-81ED-4DB2-BD59-A6C34878D82A}">
                    <a16:rowId xmlns:a16="http://schemas.microsoft.com/office/drawing/2014/main" val="3904250040"/>
                  </a:ext>
                </a:extLst>
              </a:tr>
            </a:tbl>
          </a:graphicData>
        </a:graphic>
      </p:graphicFrame>
    </p:spTree>
    <p:extLst>
      <p:ext uri="{BB962C8B-B14F-4D97-AF65-F5344CB8AC3E}">
        <p14:creationId xmlns:p14="http://schemas.microsoft.com/office/powerpoint/2010/main" val="39274134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27471-F28A-8F4B-B7D5-16F138C21FC2}"/>
              </a:ext>
            </a:extLst>
          </p:cNvPr>
          <p:cNvSpPr>
            <a:spLocks noGrp="1"/>
          </p:cNvSpPr>
          <p:nvPr>
            <p:ph type="title"/>
          </p:nvPr>
        </p:nvSpPr>
        <p:spPr/>
        <p:txBody>
          <a:bodyPr>
            <a:normAutofit/>
          </a:bodyPr>
          <a:lstStyle/>
          <a:p>
            <a:r>
              <a:rPr lang="en-US" dirty="0"/>
              <a:t>Honorable Mentions</a:t>
            </a:r>
          </a:p>
        </p:txBody>
      </p:sp>
      <p:sp>
        <p:nvSpPr>
          <p:cNvPr id="4" name="Text Placeholder 3">
            <a:extLst>
              <a:ext uri="{FF2B5EF4-FFF2-40B4-BE49-F238E27FC236}">
                <a16:creationId xmlns:a16="http://schemas.microsoft.com/office/drawing/2014/main" id="{AE99CEA7-52BF-1348-9C66-73676D54CE7B}"/>
              </a:ext>
            </a:extLst>
          </p:cNvPr>
          <p:cNvSpPr>
            <a:spLocks noGrp="1"/>
          </p:cNvSpPr>
          <p:nvPr>
            <p:ph type="body" idx="1"/>
          </p:nvPr>
        </p:nvSpPr>
        <p:spPr>
          <a:xfrm>
            <a:off x="552864" y="2107609"/>
            <a:ext cx="4937760" cy="823912"/>
          </a:xfrm>
        </p:spPr>
        <p:txBody>
          <a:bodyPr>
            <a:normAutofit/>
          </a:bodyPr>
          <a:lstStyle/>
          <a:p>
            <a:r>
              <a:rPr lang="en-US" dirty="0">
                <a:solidFill>
                  <a:schemeClr val="accent3"/>
                </a:solidFill>
              </a:rPr>
              <a:t>Alternative ag well placement</a:t>
            </a:r>
          </a:p>
        </p:txBody>
      </p:sp>
      <p:sp>
        <p:nvSpPr>
          <p:cNvPr id="3" name="Content Placeholder 2">
            <a:extLst>
              <a:ext uri="{FF2B5EF4-FFF2-40B4-BE49-F238E27FC236}">
                <a16:creationId xmlns:a16="http://schemas.microsoft.com/office/drawing/2014/main" id="{031E5506-1CC1-7B4A-A38F-8F09581E0A21}"/>
              </a:ext>
            </a:extLst>
          </p:cNvPr>
          <p:cNvSpPr>
            <a:spLocks noGrp="1"/>
          </p:cNvSpPr>
          <p:nvPr>
            <p:ph sz="half" idx="2"/>
          </p:nvPr>
        </p:nvSpPr>
        <p:spPr>
          <a:xfrm>
            <a:off x="564587" y="3156796"/>
            <a:ext cx="4937760" cy="3572250"/>
          </a:xfrm>
        </p:spPr>
        <p:txBody>
          <a:bodyPr>
            <a:normAutofit/>
          </a:bodyPr>
          <a:lstStyle/>
          <a:p>
            <a:r>
              <a:rPr lang="en-US" dirty="0">
                <a:solidFill>
                  <a:schemeClr val="accent3"/>
                </a:solidFill>
              </a:rPr>
              <a:t>Pros:</a:t>
            </a:r>
          </a:p>
          <a:p>
            <a:pPr lvl="1"/>
            <a:r>
              <a:rPr lang="en-US" sz="1800" dirty="0">
                <a:solidFill>
                  <a:schemeClr val="accent3"/>
                </a:solidFill>
              </a:rPr>
              <a:t>Less effect on town well</a:t>
            </a:r>
          </a:p>
          <a:p>
            <a:r>
              <a:rPr lang="en-US" dirty="0">
                <a:solidFill>
                  <a:schemeClr val="accent3"/>
                </a:solidFill>
              </a:rPr>
              <a:t>Cons:</a:t>
            </a:r>
          </a:p>
          <a:p>
            <a:pPr lvl="1"/>
            <a:r>
              <a:rPr lang="en-US" sz="1800" dirty="0">
                <a:solidFill>
                  <a:schemeClr val="accent3"/>
                </a:solidFill>
              </a:rPr>
              <a:t>Cost of delivery</a:t>
            </a:r>
          </a:p>
          <a:p>
            <a:pPr lvl="1"/>
            <a:r>
              <a:rPr lang="en-US" sz="1800" dirty="0">
                <a:solidFill>
                  <a:schemeClr val="accent3"/>
                </a:solidFill>
              </a:rPr>
              <a:t>Permitting</a:t>
            </a:r>
          </a:p>
          <a:p>
            <a:pPr lvl="1"/>
            <a:r>
              <a:rPr lang="en-US" sz="1800" dirty="0">
                <a:solidFill>
                  <a:schemeClr val="accent3"/>
                </a:solidFill>
              </a:rPr>
              <a:t>Further from ag field</a:t>
            </a:r>
          </a:p>
          <a:p>
            <a:r>
              <a:rPr lang="en-US" dirty="0">
                <a:solidFill>
                  <a:schemeClr val="accent3"/>
                </a:solidFill>
              </a:rPr>
              <a:t>Conclusion – keep well on same side of river</a:t>
            </a:r>
          </a:p>
        </p:txBody>
      </p:sp>
      <p:sp>
        <p:nvSpPr>
          <p:cNvPr id="5" name="Text Placeholder 4">
            <a:extLst>
              <a:ext uri="{FF2B5EF4-FFF2-40B4-BE49-F238E27FC236}">
                <a16:creationId xmlns:a16="http://schemas.microsoft.com/office/drawing/2014/main" id="{977A58BD-C153-9D4D-8C43-675BB3272BE6}"/>
              </a:ext>
            </a:extLst>
          </p:cNvPr>
          <p:cNvSpPr>
            <a:spLocks noGrp="1"/>
          </p:cNvSpPr>
          <p:nvPr>
            <p:ph type="body" sz="quarter" idx="3"/>
          </p:nvPr>
        </p:nvSpPr>
        <p:spPr>
          <a:xfrm>
            <a:off x="6826579" y="2107609"/>
            <a:ext cx="4937760" cy="823912"/>
          </a:xfrm>
        </p:spPr>
        <p:txBody>
          <a:bodyPr>
            <a:normAutofit/>
          </a:bodyPr>
          <a:lstStyle/>
          <a:p>
            <a:r>
              <a:rPr lang="en-US" dirty="0">
                <a:solidFill>
                  <a:schemeClr val="accent6"/>
                </a:solidFill>
              </a:rPr>
              <a:t>Location of farm</a:t>
            </a:r>
          </a:p>
        </p:txBody>
      </p:sp>
      <p:sp>
        <p:nvSpPr>
          <p:cNvPr id="6" name="Content Placeholder 5">
            <a:extLst>
              <a:ext uri="{FF2B5EF4-FFF2-40B4-BE49-F238E27FC236}">
                <a16:creationId xmlns:a16="http://schemas.microsoft.com/office/drawing/2014/main" id="{045A3FFD-5656-FE41-A8C2-AEB70E592C58}"/>
              </a:ext>
            </a:extLst>
          </p:cNvPr>
          <p:cNvSpPr>
            <a:spLocks noGrp="1"/>
          </p:cNvSpPr>
          <p:nvPr>
            <p:ph sz="quarter" idx="4"/>
          </p:nvPr>
        </p:nvSpPr>
        <p:spPr>
          <a:xfrm>
            <a:off x="6826579" y="3203687"/>
            <a:ext cx="4937760" cy="3422400"/>
          </a:xfrm>
        </p:spPr>
        <p:txBody>
          <a:bodyPr/>
          <a:lstStyle/>
          <a:p>
            <a:r>
              <a:rPr lang="en-US" dirty="0">
                <a:solidFill>
                  <a:schemeClr val="accent6">
                    <a:lumMod val="75000"/>
                  </a:schemeClr>
                </a:solidFill>
              </a:rPr>
              <a:t>Pros:</a:t>
            </a:r>
          </a:p>
          <a:p>
            <a:pPr lvl="1"/>
            <a:r>
              <a:rPr lang="en-US" dirty="0">
                <a:solidFill>
                  <a:schemeClr val="accent6">
                    <a:lumMod val="75000"/>
                  </a:schemeClr>
                </a:solidFill>
              </a:rPr>
              <a:t>Less effect on town’s well</a:t>
            </a:r>
          </a:p>
          <a:p>
            <a:r>
              <a:rPr lang="en-US" dirty="0">
                <a:solidFill>
                  <a:schemeClr val="accent6">
                    <a:lumMod val="75000"/>
                  </a:schemeClr>
                </a:solidFill>
              </a:rPr>
              <a:t>Cons:</a:t>
            </a:r>
          </a:p>
          <a:p>
            <a:pPr lvl="1"/>
            <a:r>
              <a:rPr lang="en-US" dirty="0" err="1">
                <a:solidFill>
                  <a:schemeClr val="accent6">
                    <a:lumMod val="75000"/>
                  </a:schemeClr>
                </a:solidFill>
              </a:rPr>
              <a:t>GroMore</a:t>
            </a:r>
            <a:r>
              <a:rPr lang="en-US" dirty="0">
                <a:solidFill>
                  <a:schemeClr val="accent6">
                    <a:lumMod val="75000"/>
                  </a:schemeClr>
                </a:solidFill>
              </a:rPr>
              <a:t> complaints</a:t>
            </a:r>
          </a:p>
          <a:p>
            <a:pPr lvl="1"/>
            <a:r>
              <a:rPr lang="en-US" dirty="0" err="1">
                <a:solidFill>
                  <a:schemeClr val="accent6">
                    <a:lumMod val="75000"/>
                  </a:schemeClr>
                </a:solidFill>
              </a:rPr>
              <a:t>Aquaseca</a:t>
            </a:r>
            <a:r>
              <a:rPr lang="en-US" dirty="0">
                <a:solidFill>
                  <a:schemeClr val="accent6">
                    <a:lumMod val="75000"/>
                  </a:schemeClr>
                </a:solidFill>
              </a:rPr>
              <a:t> more concerned with the ag well</a:t>
            </a:r>
          </a:p>
          <a:p>
            <a:r>
              <a:rPr lang="en-US" dirty="0">
                <a:solidFill>
                  <a:schemeClr val="accent6">
                    <a:lumMod val="75000"/>
                  </a:schemeClr>
                </a:solidFill>
              </a:rPr>
              <a:t>Conclusion – don’t move it</a:t>
            </a:r>
          </a:p>
          <a:p>
            <a:pPr marL="457200" lvl="1" indent="0">
              <a:buNone/>
            </a:pPr>
            <a:endParaRPr lang="en-US" dirty="0"/>
          </a:p>
        </p:txBody>
      </p:sp>
      <p:pic>
        <p:nvPicPr>
          <p:cNvPr id="13" name="Picture 12" descr="A screenshot of a cell phone&#10;&#10;Description automatically generated">
            <a:extLst>
              <a:ext uri="{FF2B5EF4-FFF2-40B4-BE49-F238E27FC236}">
                <a16:creationId xmlns:a16="http://schemas.microsoft.com/office/drawing/2014/main" id="{09AFB1A5-62F9-CF41-BCE9-4A9E0DDFB8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8637" y="2931521"/>
            <a:ext cx="2508210" cy="2308694"/>
          </a:xfrm>
          <a:prstGeom prst="rect">
            <a:avLst/>
          </a:prstGeom>
        </p:spPr>
      </p:pic>
    </p:spTree>
    <p:extLst>
      <p:ext uri="{BB962C8B-B14F-4D97-AF65-F5344CB8AC3E}">
        <p14:creationId xmlns:p14="http://schemas.microsoft.com/office/powerpoint/2010/main" val="27982776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477870-C64A-4E35-8F2F-05B7114F3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B4926C-362C-5B49-8BC3-677225EDE27F}"/>
              </a:ext>
            </a:extLst>
          </p:cNvPr>
          <p:cNvSpPr>
            <a:spLocks noGrp="1"/>
          </p:cNvSpPr>
          <p:nvPr>
            <p:ph type="title"/>
          </p:nvPr>
        </p:nvSpPr>
        <p:spPr>
          <a:xfrm>
            <a:off x="612648" y="1078992"/>
            <a:ext cx="6268770" cy="1536192"/>
          </a:xfrm>
        </p:spPr>
        <p:txBody>
          <a:bodyPr anchor="b">
            <a:normAutofit/>
          </a:bodyPr>
          <a:lstStyle/>
          <a:p>
            <a:r>
              <a:rPr lang="en-US" sz="5200"/>
              <a:t>Recommendations</a:t>
            </a:r>
          </a:p>
        </p:txBody>
      </p:sp>
      <p:sp>
        <p:nvSpPr>
          <p:cNvPr id="11" name="Rectangle 10">
            <a:extLst>
              <a:ext uri="{FF2B5EF4-FFF2-40B4-BE49-F238E27FC236}">
                <a16:creationId xmlns:a16="http://schemas.microsoft.com/office/drawing/2014/main" id="{8AEA628B-C8FF-4D0B-B111-F101F580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42663BD0-064C-40FC-A331-F49FCA9536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0CA92542-3142-B14A-8B57-940820745112}"/>
              </a:ext>
            </a:extLst>
          </p:cNvPr>
          <p:cNvSpPr>
            <a:spLocks noGrp="1"/>
          </p:cNvSpPr>
          <p:nvPr>
            <p:ph idx="1"/>
          </p:nvPr>
        </p:nvSpPr>
        <p:spPr>
          <a:xfrm>
            <a:off x="615458" y="3355848"/>
            <a:ext cx="6268770" cy="2825496"/>
          </a:xfrm>
        </p:spPr>
        <p:txBody>
          <a:bodyPr>
            <a:normAutofit/>
          </a:bodyPr>
          <a:lstStyle/>
          <a:p>
            <a:r>
              <a:rPr lang="en-US" sz="1800" dirty="0"/>
              <a:t>Crop change and well move</a:t>
            </a:r>
          </a:p>
          <a:p>
            <a:pPr lvl="1"/>
            <a:r>
              <a:rPr lang="en-US" sz="1800" dirty="0"/>
              <a:t>Less impact on </a:t>
            </a:r>
            <a:r>
              <a:rPr lang="en-US" sz="1800" dirty="0" err="1"/>
              <a:t>Aquaseca</a:t>
            </a:r>
            <a:r>
              <a:rPr lang="en-US" sz="1800" dirty="0"/>
              <a:t> well</a:t>
            </a:r>
          </a:p>
          <a:p>
            <a:pPr lvl="1"/>
            <a:r>
              <a:rPr lang="en-US" sz="1800" dirty="0"/>
              <a:t>Water delivery cost decreases</a:t>
            </a:r>
          </a:p>
          <a:p>
            <a:pPr lvl="1"/>
            <a:r>
              <a:rPr lang="en-US" sz="1800" dirty="0"/>
              <a:t>Future growth </a:t>
            </a:r>
            <a:r>
              <a:rPr lang="en-US" sz="1800"/>
              <a:t>and increased pumping </a:t>
            </a:r>
            <a:r>
              <a:rPr lang="en-US" sz="1800" dirty="0"/>
              <a:t>possible</a:t>
            </a:r>
          </a:p>
          <a:p>
            <a:pPr lvl="1"/>
            <a:r>
              <a:rPr lang="en-US" sz="1800" dirty="0"/>
              <a:t>Beer</a:t>
            </a:r>
          </a:p>
        </p:txBody>
      </p:sp>
      <p:pic>
        <p:nvPicPr>
          <p:cNvPr id="5" name="Picture 4">
            <a:extLst>
              <a:ext uri="{FF2B5EF4-FFF2-40B4-BE49-F238E27FC236}">
                <a16:creationId xmlns:a16="http://schemas.microsoft.com/office/drawing/2014/main" id="{659974BA-0E74-48E7-86AD-F3CF8F3E5DCD}"/>
              </a:ext>
            </a:extLst>
          </p:cNvPr>
          <p:cNvPicPr>
            <a:picLocks noChangeAspect="1"/>
          </p:cNvPicPr>
          <p:nvPr/>
        </p:nvPicPr>
        <p:blipFill rotWithShape="1">
          <a:blip r:embed="rId2"/>
          <a:srcRect l="31809" r="18891"/>
          <a:stretch/>
        </p:blipFill>
        <p:spPr>
          <a:xfrm>
            <a:off x="7684006" y="10"/>
            <a:ext cx="4507993" cy="6857990"/>
          </a:xfrm>
          <a:prstGeom prst="rect">
            <a:avLst/>
          </a:prstGeom>
        </p:spPr>
      </p:pic>
    </p:spTree>
    <p:extLst>
      <p:ext uri="{BB962C8B-B14F-4D97-AF65-F5344CB8AC3E}">
        <p14:creationId xmlns:p14="http://schemas.microsoft.com/office/powerpoint/2010/main" val="1180917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9">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E20136-D5A7-47EA-AB9A-3DC77BCDED70}"/>
              </a:ext>
            </a:extLst>
          </p:cNvPr>
          <p:cNvSpPr>
            <a:spLocks noGrp="1"/>
          </p:cNvSpPr>
          <p:nvPr>
            <p:ph type="title"/>
          </p:nvPr>
        </p:nvSpPr>
        <p:spPr>
          <a:xfrm>
            <a:off x="841248" y="251312"/>
            <a:ext cx="10506456" cy="1010264"/>
          </a:xfrm>
        </p:spPr>
        <p:txBody>
          <a:bodyPr anchor="ctr">
            <a:normAutofit/>
          </a:bodyPr>
          <a:lstStyle/>
          <a:p>
            <a:r>
              <a:rPr lang="en-US" dirty="0"/>
              <a:t>Crop change          Barley</a:t>
            </a:r>
          </a:p>
        </p:txBody>
      </p:sp>
      <p:sp>
        <p:nvSpPr>
          <p:cNvPr id="7" name="Rectangle 11">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13">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9" name="Content Placeholder 2">
            <a:extLst>
              <a:ext uri="{FF2B5EF4-FFF2-40B4-BE49-F238E27FC236}">
                <a16:creationId xmlns:a16="http://schemas.microsoft.com/office/drawing/2014/main" id="{3D190903-A954-494A-91BE-565C90F78A97}"/>
              </a:ext>
            </a:extLst>
          </p:cNvPr>
          <p:cNvGraphicFramePr>
            <a:graphicFrameLocks noGrp="1"/>
          </p:cNvGraphicFramePr>
          <p:nvPr>
            <p:ph idx="1"/>
            <p:extLst>
              <p:ext uri="{D42A27DB-BD31-4B8C-83A1-F6EECF244321}">
                <p14:modId xmlns:p14="http://schemas.microsoft.com/office/powerpoint/2010/main" val="187786648"/>
              </p:ext>
            </p:extLst>
          </p:nvPr>
        </p:nvGraphicFramePr>
        <p:xfrm>
          <a:off x="838200" y="1650222"/>
          <a:ext cx="10506456" cy="4584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ight Arrow 3">
            <a:extLst>
              <a:ext uri="{FF2B5EF4-FFF2-40B4-BE49-F238E27FC236}">
                <a16:creationId xmlns:a16="http://schemas.microsoft.com/office/drawing/2014/main" id="{466082DF-96FC-B64B-9B27-9B3BA39A5A14}"/>
              </a:ext>
            </a:extLst>
          </p:cNvPr>
          <p:cNvSpPr/>
          <p:nvPr/>
        </p:nvSpPr>
        <p:spPr>
          <a:xfrm>
            <a:off x="4032738" y="543343"/>
            <a:ext cx="1066800" cy="426201"/>
          </a:xfrm>
          <a:prstGeom prst="rightArrow">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6848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9">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9178C9-7023-4F50-8D81-5DE445D9E5F3}"/>
              </a:ext>
            </a:extLst>
          </p:cNvPr>
          <p:cNvSpPr>
            <a:spLocks noGrp="1"/>
          </p:cNvSpPr>
          <p:nvPr>
            <p:ph type="title"/>
          </p:nvPr>
        </p:nvSpPr>
        <p:spPr>
          <a:xfrm>
            <a:off x="841248" y="251312"/>
            <a:ext cx="10506456" cy="1010264"/>
          </a:xfrm>
        </p:spPr>
        <p:txBody>
          <a:bodyPr anchor="ctr">
            <a:normAutofit/>
          </a:bodyPr>
          <a:lstStyle/>
          <a:p>
            <a:r>
              <a:rPr lang="en-US" dirty="0"/>
              <a:t>Well Placement </a:t>
            </a:r>
          </a:p>
        </p:txBody>
      </p:sp>
      <p:sp>
        <p:nvSpPr>
          <p:cNvPr id="7" name="Rectangle 11">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13">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9" name="Content Placeholder 2">
            <a:extLst>
              <a:ext uri="{FF2B5EF4-FFF2-40B4-BE49-F238E27FC236}">
                <a16:creationId xmlns:a16="http://schemas.microsoft.com/office/drawing/2014/main" id="{5CF60E07-3F04-486A-A800-E3A0789DA551}"/>
              </a:ext>
            </a:extLst>
          </p:cNvPr>
          <p:cNvGraphicFramePr>
            <a:graphicFrameLocks noGrp="1"/>
          </p:cNvGraphicFramePr>
          <p:nvPr>
            <p:ph idx="1"/>
            <p:extLst>
              <p:ext uri="{D42A27DB-BD31-4B8C-83A1-F6EECF244321}">
                <p14:modId xmlns:p14="http://schemas.microsoft.com/office/powerpoint/2010/main" val="2320595694"/>
              </p:ext>
            </p:extLst>
          </p:nvPr>
        </p:nvGraphicFramePr>
        <p:xfrm>
          <a:off x="838200" y="1650222"/>
          <a:ext cx="10506456" cy="45849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40272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screen shot of a cage&#10;&#10;Description generated with very high confidence">
            <a:extLst>
              <a:ext uri="{FF2B5EF4-FFF2-40B4-BE49-F238E27FC236}">
                <a16:creationId xmlns:a16="http://schemas.microsoft.com/office/drawing/2014/main" id="{BB1CBDD6-717D-4095-B6A4-D412B87FC7D6}"/>
              </a:ext>
            </a:extLst>
          </p:cNvPr>
          <p:cNvPicPr>
            <a:picLocks noChangeAspect="1"/>
          </p:cNvPicPr>
          <p:nvPr/>
        </p:nvPicPr>
        <p:blipFill>
          <a:blip r:embed="rId2"/>
          <a:stretch>
            <a:fillRect/>
          </a:stretch>
        </p:blipFill>
        <p:spPr>
          <a:xfrm>
            <a:off x="-5751" y="-1793"/>
            <a:ext cx="8537275" cy="5883926"/>
          </a:xfrm>
          <a:prstGeom prst="rect">
            <a:avLst/>
          </a:prstGeom>
        </p:spPr>
      </p:pic>
      <p:pic>
        <p:nvPicPr>
          <p:cNvPr id="4" name="Picture 4" descr="A screenshot of a cell phone&#10;&#10;Description generated with very high confidence">
            <a:extLst>
              <a:ext uri="{FF2B5EF4-FFF2-40B4-BE49-F238E27FC236}">
                <a16:creationId xmlns:a16="http://schemas.microsoft.com/office/drawing/2014/main" id="{816D6F92-EFFA-42E9-8CA5-D7F57AEF801F}"/>
              </a:ext>
            </a:extLst>
          </p:cNvPr>
          <p:cNvPicPr>
            <a:picLocks noChangeAspect="1"/>
          </p:cNvPicPr>
          <p:nvPr/>
        </p:nvPicPr>
        <p:blipFill>
          <a:blip r:embed="rId3"/>
          <a:stretch>
            <a:fillRect/>
          </a:stretch>
        </p:blipFill>
        <p:spPr>
          <a:xfrm>
            <a:off x="6622212" y="4146015"/>
            <a:ext cx="5575539" cy="2606007"/>
          </a:xfrm>
          <a:prstGeom prst="rect">
            <a:avLst/>
          </a:prstGeom>
        </p:spPr>
      </p:pic>
      <p:sp>
        <p:nvSpPr>
          <p:cNvPr id="6" name="Arrow: Right 5">
            <a:extLst>
              <a:ext uri="{FF2B5EF4-FFF2-40B4-BE49-F238E27FC236}">
                <a16:creationId xmlns:a16="http://schemas.microsoft.com/office/drawing/2014/main" id="{5E373A44-0AD5-462E-B5C3-A342DA064A62}"/>
              </a:ext>
            </a:extLst>
          </p:cNvPr>
          <p:cNvSpPr/>
          <p:nvPr/>
        </p:nvSpPr>
        <p:spPr>
          <a:xfrm>
            <a:off x="272796" y="3042910"/>
            <a:ext cx="1682150" cy="9057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NEW WELL</a:t>
            </a:r>
          </a:p>
        </p:txBody>
      </p:sp>
      <p:sp>
        <p:nvSpPr>
          <p:cNvPr id="13" name="Arrow: Right 12">
            <a:extLst>
              <a:ext uri="{FF2B5EF4-FFF2-40B4-BE49-F238E27FC236}">
                <a16:creationId xmlns:a16="http://schemas.microsoft.com/office/drawing/2014/main" id="{2B4E103C-8ADB-448B-AC96-BBA0A3D3B4A0}"/>
              </a:ext>
            </a:extLst>
          </p:cNvPr>
          <p:cNvSpPr/>
          <p:nvPr/>
        </p:nvSpPr>
        <p:spPr>
          <a:xfrm>
            <a:off x="200909" y="4049325"/>
            <a:ext cx="1682150" cy="9057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OLD WELL</a:t>
            </a:r>
          </a:p>
        </p:txBody>
      </p:sp>
    </p:spTree>
    <p:extLst>
      <p:ext uri="{BB962C8B-B14F-4D97-AF65-F5344CB8AC3E}">
        <p14:creationId xmlns:p14="http://schemas.microsoft.com/office/powerpoint/2010/main" val="2695801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3F26A597-043E-FC48-BAC3-57DE7CF1D7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6114" y="3484303"/>
            <a:ext cx="4972625" cy="3315083"/>
          </a:xfrm>
          <a:prstGeom prst="rect">
            <a:avLst/>
          </a:prstGeom>
        </p:spPr>
      </p:pic>
      <p:pic>
        <p:nvPicPr>
          <p:cNvPr id="7" name="Picture 6" descr="A close up of a map&#10;&#10;Description automatically generated">
            <a:extLst>
              <a:ext uri="{FF2B5EF4-FFF2-40B4-BE49-F238E27FC236}">
                <a16:creationId xmlns:a16="http://schemas.microsoft.com/office/drawing/2014/main" id="{9E51E93E-8FD6-2249-BF69-6968F9A9EF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3261" y="3484303"/>
            <a:ext cx="4947138" cy="3298092"/>
          </a:xfrm>
          <a:prstGeom prst="rect">
            <a:avLst/>
          </a:prstGeom>
        </p:spPr>
      </p:pic>
      <p:pic>
        <p:nvPicPr>
          <p:cNvPr id="9" name="Picture 8" descr="A close up of a map&#10;&#10;Description automatically generated">
            <a:extLst>
              <a:ext uri="{FF2B5EF4-FFF2-40B4-BE49-F238E27FC236}">
                <a16:creationId xmlns:a16="http://schemas.microsoft.com/office/drawing/2014/main" id="{B83C8847-B4DE-2744-B4E2-59F924A27F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26114" y="58614"/>
            <a:ext cx="4972625" cy="3315083"/>
          </a:xfrm>
          <a:prstGeom prst="rect">
            <a:avLst/>
          </a:prstGeom>
        </p:spPr>
      </p:pic>
      <p:pic>
        <p:nvPicPr>
          <p:cNvPr id="4" name="Picture 5" descr="A screenshot of a cell phone&#10;&#10;Description generated with high confidence">
            <a:extLst>
              <a:ext uri="{FF2B5EF4-FFF2-40B4-BE49-F238E27FC236}">
                <a16:creationId xmlns:a16="http://schemas.microsoft.com/office/drawing/2014/main" id="{A63BC90B-7A54-4D69-8FD7-0FC7B4BAC033}"/>
              </a:ext>
            </a:extLst>
          </p:cNvPr>
          <p:cNvPicPr>
            <a:picLocks noChangeAspect="1"/>
          </p:cNvPicPr>
          <p:nvPr/>
        </p:nvPicPr>
        <p:blipFill>
          <a:blip r:embed="rId6"/>
          <a:stretch>
            <a:fillRect/>
          </a:stretch>
        </p:blipFill>
        <p:spPr>
          <a:xfrm>
            <a:off x="612475" y="125413"/>
            <a:ext cx="5043577" cy="3271625"/>
          </a:xfrm>
          <a:prstGeom prst="rect">
            <a:avLst/>
          </a:prstGeom>
        </p:spPr>
      </p:pic>
    </p:spTree>
    <p:extLst>
      <p:ext uri="{BB962C8B-B14F-4D97-AF65-F5344CB8AC3E}">
        <p14:creationId xmlns:p14="http://schemas.microsoft.com/office/powerpoint/2010/main" val="1351805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A24DE472-5972-46C7-8721-CE093EDBB458}"/>
              </a:ext>
            </a:extLst>
          </p:cNvPr>
          <p:cNvSpPr>
            <a:spLocks noGrp="1"/>
          </p:cNvSpPr>
          <p:nvPr>
            <p:ph type="title"/>
          </p:nvPr>
        </p:nvSpPr>
        <p:spPr>
          <a:xfrm>
            <a:off x="662049" y="98226"/>
            <a:ext cx="10177272" cy="1753636"/>
          </a:xfrm>
        </p:spPr>
        <p:txBody>
          <a:bodyPr>
            <a:normAutofit/>
          </a:bodyPr>
          <a:lstStyle/>
          <a:p>
            <a:r>
              <a:rPr lang="en-US" sz="3400"/>
              <a:t>Examples of Normalized Head Plots</a:t>
            </a:r>
          </a:p>
        </p:txBody>
      </p:sp>
      <p:pic>
        <p:nvPicPr>
          <p:cNvPr id="4" name="Picture 4" descr="A screenshot of a cell phone&#10;&#10;Description generated with very high confidence">
            <a:extLst>
              <a:ext uri="{FF2B5EF4-FFF2-40B4-BE49-F238E27FC236}">
                <a16:creationId xmlns:a16="http://schemas.microsoft.com/office/drawing/2014/main" id="{AF17D5E9-91BF-410B-B4D1-92361BFDD9D3}"/>
              </a:ext>
            </a:extLst>
          </p:cNvPr>
          <p:cNvPicPr>
            <a:picLocks noChangeAspect="1"/>
          </p:cNvPicPr>
          <p:nvPr/>
        </p:nvPicPr>
        <p:blipFill>
          <a:blip r:embed="rId2"/>
          <a:stretch>
            <a:fillRect/>
          </a:stretch>
        </p:blipFill>
        <p:spPr>
          <a:xfrm>
            <a:off x="914747" y="2241469"/>
            <a:ext cx="5174132" cy="3516892"/>
          </a:xfrm>
          <a:prstGeom prst="rect">
            <a:avLst/>
          </a:prstGeom>
        </p:spPr>
      </p:pic>
      <p:pic>
        <p:nvPicPr>
          <p:cNvPr id="19" name="Picture 19" descr="A close up of text on a white background&#10;&#10;Description generated with high confidence">
            <a:extLst>
              <a:ext uri="{FF2B5EF4-FFF2-40B4-BE49-F238E27FC236}">
                <a16:creationId xmlns:a16="http://schemas.microsoft.com/office/drawing/2014/main" id="{2FCAC140-CF3B-40A5-9085-CF7873666818}"/>
              </a:ext>
            </a:extLst>
          </p:cNvPr>
          <p:cNvPicPr>
            <a:picLocks noChangeAspect="1"/>
          </p:cNvPicPr>
          <p:nvPr/>
        </p:nvPicPr>
        <p:blipFill>
          <a:blip r:embed="rId3"/>
          <a:stretch>
            <a:fillRect/>
          </a:stretch>
        </p:blipFill>
        <p:spPr>
          <a:xfrm>
            <a:off x="6254371" y="2219905"/>
            <a:ext cx="5247833" cy="3532440"/>
          </a:xfrm>
          <a:prstGeom prst="rect">
            <a:avLst/>
          </a:prstGeom>
        </p:spPr>
      </p:pic>
    </p:spTree>
    <p:extLst>
      <p:ext uri="{BB962C8B-B14F-4D97-AF65-F5344CB8AC3E}">
        <p14:creationId xmlns:p14="http://schemas.microsoft.com/office/powerpoint/2010/main" val="1272617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16">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18">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Rectangle 20">
            <a:extLst>
              <a:ext uri="{FF2B5EF4-FFF2-40B4-BE49-F238E27FC236}">
                <a16:creationId xmlns:a16="http://schemas.microsoft.com/office/drawing/2014/main" id="{F4209EE6-922E-445F-BDA3-269C6608BF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ectangle 22">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553" y="4716089"/>
            <a:ext cx="11097349" cy="1573149"/>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9436DF-D1F4-9B46-ACBF-05191461BC6B}"/>
              </a:ext>
            </a:extLst>
          </p:cNvPr>
          <p:cNvSpPr>
            <a:spLocks noGrp="1"/>
          </p:cNvSpPr>
          <p:nvPr>
            <p:ph type="title"/>
          </p:nvPr>
        </p:nvSpPr>
        <p:spPr>
          <a:xfrm>
            <a:off x="901690" y="4816862"/>
            <a:ext cx="6430414" cy="1371600"/>
          </a:xfrm>
        </p:spPr>
        <p:txBody>
          <a:bodyPr vert="horz" lIns="91440" tIns="45720" rIns="91440" bIns="45720" rtlCol="0" anchor="ctr">
            <a:normAutofit/>
          </a:bodyPr>
          <a:lstStyle/>
          <a:p>
            <a:r>
              <a:rPr lang="en-US"/>
              <a:t>Changes in drawdown at Aquaseca well</a:t>
            </a:r>
          </a:p>
        </p:txBody>
      </p:sp>
      <p:sp>
        <p:nvSpPr>
          <p:cNvPr id="33" name="Rectangle 24">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784" y="5175711"/>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Rectangle 26">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130604" y="5483123"/>
            <a:ext cx="1021458"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6" name="Table 5">
            <a:extLst>
              <a:ext uri="{FF2B5EF4-FFF2-40B4-BE49-F238E27FC236}">
                <a16:creationId xmlns:a16="http://schemas.microsoft.com/office/drawing/2014/main" id="{7A6F0785-01F2-BF4C-B326-065C697BE05D}"/>
              </a:ext>
            </a:extLst>
          </p:cNvPr>
          <p:cNvGraphicFramePr>
            <a:graphicFrameLocks noGrp="1"/>
          </p:cNvGraphicFramePr>
          <p:nvPr>
            <p:extLst>
              <p:ext uri="{D42A27DB-BD31-4B8C-83A1-F6EECF244321}">
                <p14:modId xmlns:p14="http://schemas.microsoft.com/office/powerpoint/2010/main" val="4050242097"/>
              </p:ext>
            </p:extLst>
          </p:nvPr>
        </p:nvGraphicFramePr>
        <p:xfrm>
          <a:off x="1302400" y="301751"/>
          <a:ext cx="9587202" cy="4205472"/>
        </p:xfrm>
        <a:graphic>
          <a:graphicData uri="http://schemas.openxmlformats.org/drawingml/2006/table">
            <a:tbl>
              <a:tblPr firstRow="1" bandRow="1">
                <a:tableStyleId>{69CF1AB2-1976-4502-BF36-3FF5EA218861}</a:tableStyleId>
              </a:tblPr>
              <a:tblGrid>
                <a:gridCol w="1597867">
                  <a:extLst>
                    <a:ext uri="{9D8B030D-6E8A-4147-A177-3AD203B41FA5}">
                      <a16:colId xmlns:a16="http://schemas.microsoft.com/office/drawing/2014/main" val="916696279"/>
                    </a:ext>
                  </a:extLst>
                </a:gridCol>
                <a:gridCol w="1597867">
                  <a:extLst>
                    <a:ext uri="{9D8B030D-6E8A-4147-A177-3AD203B41FA5}">
                      <a16:colId xmlns:a16="http://schemas.microsoft.com/office/drawing/2014/main" val="4237197304"/>
                    </a:ext>
                  </a:extLst>
                </a:gridCol>
                <a:gridCol w="1597867">
                  <a:extLst>
                    <a:ext uri="{9D8B030D-6E8A-4147-A177-3AD203B41FA5}">
                      <a16:colId xmlns:a16="http://schemas.microsoft.com/office/drawing/2014/main" val="1183589410"/>
                    </a:ext>
                  </a:extLst>
                </a:gridCol>
                <a:gridCol w="1597867">
                  <a:extLst>
                    <a:ext uri="{9D8B030D-6E8A-4147-A177-3AD203B41FA5}">
                      <a16:colId xmlns:a16="http://schemas.microsoft.com/office/drawing/2014/main" val="497385633"/>
                    </a:ext>
                  </a:extLst>
                </a:gridCol>
                <a:gridCol w="1597867">
                  <a:extLst>
                    <a:ext uri="{9D8B030D-6E8A-4147-A177-3AD203B41FA5}">
                      <a16:colId xmlns:a16="http://schemas.microsoft.com/office/drawing/2014/main" val="3248224614"/>
                    </a:ext>
                  </a:extLst>
                </a:gridCol>
                <a:gridCol w="1597867">
                  <a:extLst>
                    <a:ext uri="{9D8B030D-6E8A-4147-A177-3AD203B41FA5}">
                      <a16:colId xmlns:a16="http://schemas.microsoft.com/office/drawing/2014/main" val="2955300454"/>
                    </a:ext>
                  </a:extLst>
                </a:gridCol>
              </a:tblGrid>
              <a:tr h="648242">
                <a:tc>
                  <a:txBody>
                    <a:bodyPr/>
                    <a:lstStyle/>
                    <a:p>
                      <a:pPr algn="ctr" fontAlgn="ctr"/>
                      <a:r>
                        <a:rPr lang="en-US" sz="1900" b="1" u="none" strike="noStrike">
                          <a:effectLst/>
                        </a:rPr>
                        <a:t>Ensemble </a:t>
                      </a:r>
                      <a:endParaRPr lang="en-US" sz="1900" b="1" i="0" u="none" strike="noStrike">
                        <a:solidFill>
                          <a:srgbClr val="000000"/>
                        </a:solidFill>
                        <a:effectLst/>
                        <a:latin typeface="Arial" panose="020B0604020202020204" pitchFamily="34" charset="0"/>
                      </a:endParaRPr>
                    </a:p>
                  </a:txBody>
                  <a:tcPr marL="13059" marR="13059" marT="13059" marB="0" anchor="ctr"/>
                </a:tc>
                <a:tc>
                  <a:txBody>
                    <a:bodyPr/>
                    <a:lstStyle/>
                    <a:p>
                      <a:pPr algn="ctr" fontAlgn="ctr"/>
                      <a:r>
                        <a:rPr lang="en-US" sz="1900" b="1" u="none" strike="noStrike">
                          <a:effectLst/>
                        </a:rPr>
                        <a:t>Number</a:t>
                      </a:r>
                      <a:endParaRPr lang="en-US" sz="1900" b="1" i="0" u="none" strike="noStrike">
                        <a:solidFill>
                          <a:srgbClr val="000000"/>
                        </a:solidFill>
                        <a:effectLst/>
                        <a:latin typeface="Arial" panose="020B0604020202020204" pitchFamily="34" charset="0"/>
                      </a:endParaRPr>
                    </a:p>
                  </a:txBody>
                  <a:tcPr marL="13059" marR="13059" marT="13059" marB="0" anchor="ctr"/>
                </a:tc>
                <a:tc>
                  <a:txBody>
                    <a:bodyPr/>
                    <a:lstStyle/>
                    <a:p>
                      <a:pPr algn="ctr" fontAlgn="ctr"/>
                      <a:r>
                        <a:rPr lang="en-US" sz="1900" b="1" u="none" strike="noStrike">
                          <a:effectLst/>
                        </a:rPr>
                        <a:t>Initial Drawdown</a:t>
                      </a:r>
                      <a:endParaRPr lang="en-US" sz="1900" b="1" i="0" u="none" strike="noStrike">
                        <a:solidFill>
                          <a:srgbClr val="000000"/>
                        </a:solidFill>
                        <a:effectLst/>
                        <a:latin typeface="Arial" panose="020B0604020202020204" pitchFamily="34" charset="0"/>
                      </a:endParaRPr>
                    </a:p>
                  </a:txBody>
                  <a:tcPr marL="13059" marR="13059" marT="13059" marB="0" anchor="ctr"/>
                </a:tc>
                <a:tc>
                  <a:txBody>
                    <a:bodyPr/>
                    <a:lstStyle/>
                    <a:p>
                      <a:pPr algn="ctr" fontAlgn="ctr"/>
                      <a:r>
                        <a:rPr lang="en-US" sz="1900" b="1" u="none" strike="noStrike">
                          <a:effectLst/>
                        </a:rPr>
                        <a:t>Barley Drawdown</a:t>
                      </a:r>
                      <a:endParaRPr lang="en-US" sz="1900" b="1" i="0" u="none" strike="noStrike">
                        <a:solidFill>
                          <a:srgbClr val="000000"/>
                        </a:solidFill>
                        <a:effectLst/>
                        <a:latin typeface="Arial" panose="020B0604020202020204" pitchFamily="34" charset="0"/>
                      </a:endParaRPr>
                    </a:p>
                  </a:txBody>
                  <a:tcPr marL="13059" marR="13059" marT="13059" marB="0" anchor="ctr"/>
                </a:tc>
                <a:tc>
                  <a:txBody>
                    <a:bodyPr/>
                    <a:lstStyle/>
                    <a:p>
                      <a:pPr algn="ctr" fontAlgn="ctr"/>
                      <a:r>
                        <a:rPr lang="en-US" sz="1900" b="1" u="none" strike="noStrike">
                          <a:effectLst/>
                        </a:rPr>
                        <a:t>Well Move Drawdown</a:t>
                      </a:r>
                      <a:endParaRPr lang="en-US" sz="1900" b="1" i="0" u="none" strike="noStrike">
                        <a:solidFill>
                          <a:srgbClr val="000000"/>
                        </a:solidFill>
                        <a:effectLst/>
                        <a:latin typeface="Arial" panose="020B0604020202020204" pitchFamily="34" charset="0"/>
                      </a:endParaRPr>
                    </a:p>
                  </a:txBody>
                  <a:tcPr marL="13059" marR="13059" marT="13059" marB="0" anchor="ctr"/>
                </a:tc>
                <a:tc>
                  <a:txBody>
                    <a:bodyPr/>
                    <a:lstStyle/>
                    <a:p>
                      <a:pPr algn="ctr" fontAlgn="ctr"/>
                      <a:r>
                        <a:rPr lang="en-US" sz="1900" b="1" u="none" strike="noStrike">
                          <a:effectLst/>
                        </a:rPr>
                        <a:t>Both Drawdown </a:t>
                      </a:r>
                      <a:endParaRPr lang="en-US" sz="1900" b="1" i="0" u="none" strike="noStrike">
                        <a:solidFill>
                          <a:srgbClr val="000000"/>
                        </a:solidFill>
                        <a:effectLst/>
                        <a:latin typeface="Arial" panose="020B0604020202020204" pitchFamily="34" charset="0"/>
                      </a:endParaRPr>
                    </a:p>
                  </a:txBody>
                  <a:tcPr marL="13059" marR="13059" marT="13059" marB="0" anchor="ctr"/>
                </a:tc>
                <a:extLst>
                  <a:ext uri="{0D108BD9-81ED-4DB2-BD59-A6C34878D82A}">
                    <a16:rowId xmlns:a16="http://schemas.microsoft.com/office/drawing/2014/main" val="2996575896"/>
                  </a:ext>
                </a:extLst>
              </a:tr>
              <a:tr h="355723">
                <a:tc>
                  <a:txBody>
                    <a:bodyPr/>
                    <a:lstStyle/>
                    <a:p>
                      <a:pPr algn="ctr" fontAlgn="b"/>
                      <a:r>
                        <a:rPr lang="en-US" sz="1900" u="none" strike="noStrike">
                          <a:effectLst/>
                        </a:rPr>
                        <a:t>1333113</a:t>
                      </a:r>
                      <a:endParaRPr lang="en-US" sz="1900" b="0" i="0" u="none" strike="noStrike">
                        <a:solidFill>
                          <a:srgbClr val="000000"/>
                        </a:solidFill>
                        <a:effectLst/>
                        <a:latin typeface="Arial" panose="020B0604020202020204" pitchFamily="34" charset="0"/>
                      </a:endParaRPr>
                    </a:p>
                  </a:txBody>
                  <a:tcPr marL="13059" marR="13059" marT="13059"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-4.39</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-4.38</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-4.38</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-4.38</a:t>
                      </a:r>
                      <a:endParaRPr lang="en-US" sz="1900" b="0" i="0" u="none" strike="noStrike">
                        <a:solidFill>
                          <a:srgbClr val="000000"/>
                        </a:solidFill>
                        <a:effectLst/>
                        <a:latin typeface="Calibri" panose="020F0502020204030204" pitchFamily="34" charset="0"/>
                      </a:endParaRPr>
                    </a:p>
                  </a:txBody>
                  <a:tcPr marL="13059" marR="13059" marT="13059" marB="0" anchor="b"/>
                </a:tc>
                <a:extLst>
                  <a:ext uri="{0D108BD9-81ED-4DB2-BD59-A6C34878D82A}">
                    <a16:rowId xmlns:a16="http://schemas.microsoft.com/office/drawing/2014/main" val="3904761707"/>
                  </a:ext>
                </a:extLst>
              </a:tr>
              <a:tr h="355723">
                <a:tc>
                  <a:txBody>
                    <a:bodyPr/>
                    <a:lstStyle/>
                    <a:p>
                      <a:pPr algn="ctr" fontAlgn="b"/>
                      <a:r>
                        <a:rPr lang="en-US" sz="1900" u="none" strike="noStrike">
                          <a:effectLst/>
                        </a:rPr>
                        <a:t>3133113</a:t>
                      </a:r>
                      <a:endParaRPr lang="en-US" sz="1900" b="0" i="0" u="none" strike="noStrike">
                        <a:solidFill>
                          <a:srgbClr val="000000"/>
                        </a:solidFill>
                        <a:effectLst/>
                        <a:latin typeface="Arial" panose="020B0604020202020204" pitchFamily="34" charset="0"/>
                      </a:endParaRPr>
                    </a:p>
                  </a:txBody>
                  <a:tcPr marL="13059" marR="13059" marT="13059" marB="0" anchor="b"/>
                </a:tc>
                <a:tc>
                  <a:txBody>
                    <a:bodyPr/>
                    <a:lstStyle/>
                    <a:p>
                      <a:pPr algn="ctr" fontAlgn="b"/>
                      <a:r>
                        <a:rPr lang="en-US" sz="1900" u="none" strike="noStrike">
                          <a:effectLst/>
                        </a:rPr>
                        <a:t>1</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-0.50</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ctr"/>
                      <a:r>
                        <a:rPr lang="en-US" sz="1900" u="none" strike="noStrike">
                          <a:effectLst/>
                        </a:rPr>
                        <a:t>-0.49</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ctr"/>
                      <a:r>
                        <a:rPr lang="en-US" sz="1900" u="none" strike="noStrike">
                          <a:effectLst/>
                        </a:rPr>
                        <a:t>-0.48</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-0.48</a:t>
                      </a:r>
                      <a:endParaRPr lang="en-US" sz="1900" b="0" i="0" u="none" strike="noStrike">
                        <a:solidFill>
                          <a:srgbClr val="000000"/>
                        </a:solidFill>
                        <a:effectLst/>
                        <a:latin typeface="Calibri" panose="020F0502020204030204" pitchFamily="34" charset="0"/>
                      </a:endParaRPr>
                    </a:p>
                  </a:txBody>
                  <a:tcPr marL="13059" marR="13059" marT="13059" marB="0" anchor="b"/>
                </a:tc>
                <a:extLst>
                  <a:ext uri="{0D108BD9-81ED-4DB2-BD59-A6C34878D82A}">
                    <a16:rowId xmlns:a16="http://schemas.microsoft.com/office/drawing/2014/main" val="2714812838"/>
                  </a:ext>
                </a:extLst>
              </a:tr>
              <a:tr h="355723">
                <a:tc>
                  <a:txBody>
                    <a:bodyPr/>
                    <a:lstStyle/>
                    <a:p>
                      <a:pPr algn="ctr" fontAlgn="b"/>
                      <a:r>
                        <a:rPr lang="en-US" sz="1900" u="none" strike="noStrike">
                          <a:effectLst/>
                        </a:rPr>
                        <a:t>3111331</a:t>
                      </a:r>
                      <a:endParaRPr lang="en-US" sz="1900" b="0" i="0" u="none" strike="noStrike">
                        <a:solidFill>
                          <a:srgbClr val="000000"/>
                        </a:solidFill>
                        <a:effectLst/>
                        <a:latin typeface="Arial" panose="020B0604020202020204" pitchFamily="34" charset="0"/>
                      </a:endParaRPr>
                    </a:p>
                  </a:txBody>
                  <a:tcPr marL="13059" marR="13059" marT="13059" marB="0" anchor="b"/>
                </a:tc>
                <a:tc>
                  <a:txBody>
                    <a:bodyPr/>
                    <a:lstStyle/>
                    <a:p>
                      <a:pPr algn="ctr" fontAlgn="b"/>
                      <a:r>
                        <a:rPr lang="en-US" sz="1900" u="none" strike="noStrike">
                          <a:effectLst/>
                        </a:rPr>
                        <a:t>2</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-0.58</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-0.53</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-0.57</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-0.53</a:t>
                      </a:r>
                      <a:endParaRPr lang="en-US" sz="1900" b="0" i="0" u="none" strike="noStrike">
                        <a:solidFill>
                          <a:srgbClr val="000000"/>
                        </a:solidFill>
                        <a:effectLst/>
                        <a:latin typeface="Calibri" panose="020F0502020204030204" pitchFamily="34" charset="0"/>
                      </a:endParaRPr>
                    </a:p>
                  </a:txBody>
                  <a:tcPr marL="13059" marR="13059" marT="13059" marB="0" anchor="b"/>
                </a:tc>
                <a:extLst>
                  <a:ext uri="{0D108BD9-81ED-4DB2-BD59-A6C34878D82A}">
                    <a16:rowId xmlns:a16="http://schemas.microsoft.com/office/drawing/2014/main" val="2810433444"/>
                  </a:ext>
                </a:extLst>
              </a:tr>
              <a:tr h="355723">
                <a:tc>
                  <a:txBody>
                    <a:bodyPr/>
                    <a:lstStyle/>
                    <a:p>
                      <a:pPr algn="ctr" fontAlgn="b"/>
                      <a:r>
                        <a:rPr lang="en-US" sz="1900" u="none" strike="noStrike">
                          <a:effectLst/>
                        </a:rPr>
                        <a:t>1111331</a:t>
                      </a:r>
                      <a:endParaRPr lang="en-US" sz="1900" b="0" i="0" u="none" strike="noStrike">
                        <a:solidFill>
                          <a:srgbClr val="000000"/>
                        </a:solidFill>
                        <a:effectLst/>
                        <a:latin typeface="Arial" panose="020B0604020202020204" pitchFamily="34" charset="0"/>
                      </a:endParaRPr>
                    </a:p>
                  </a:txBody>
                  <a:tcPr marL="13059" marR="13059" marT="13059" marB="0" anchor="b"/>
                </a:tc>
                <a:tc>
                  <a:txBody>
                    <a:bodyPr/>
                    <a:lstStyle/>
                    <a:p>
                      <a:pPr algn="ctr" fontAlgn="b"/>
                      <a:r>
                        <a:rPr lang="en-US" sz="1900" u="none" strike="noStrike">
                          <a:effectLst/>
                        </a:rPr>
                        <a:t>3</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-9.89</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-9.65</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-9.77</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-9.58</a:t>
                      </a:r>
                      <a:endParaRPr lang="en-US" sz="1900" b="0" i="0" u="none" strike="noStrike">
                        <a:solidFill>
                          <a:srgbClr val="000000"/>
                        </a:solidFill>
                        <a:effectLst/>
                        <a:latin typeface="Calibri" panose="020F0502020204030204" pitchFamily="34" charset="0"/>
                      </a:endParaRPr>
                    </a:p>
                  </a:txBody>
                  <a:tcPr marL="13059" marR="13059" marT="13059" marB="0" anchor="b"/>
                </a:tc>
                <a:extLst>
                  <a:ext uri="{0D108BD9-81ED-4DB2-BD59-A6C34878D82A}">
                    <a16:rowId xmlns:a16="http://schemas.microsoft.com/office/drawing/2014/main" val="265000337"/>
                  </a:ext>
                </a:extLst>
              </a:tr>
              <a:tr h="355723">
                <a:tc>
                  <a:txBody>
                    <a:bodyPr/>
                    <a:lstStyle/>
                    <a:p>
                      <a:pPr algn="ctr" fontAlgn="b"/>
                      <a:r>
                        <a:rPr lang="en-US" sz="1900" u="none" strike="noStrike">
                          <a:effectLst/>
                        </a:rPr>
                        <a:t>2121331</a:t>
                      </a:r>
                      <a:endParaRPr lang="en-US" sz="1900" b="0" i="0" u="none" strike="noStrike">
                        <a:solidFill>
                          <a:srgbClr val="000000"/>
                        </a:solidFill>
                        <a:effectLst/>
                        <a:latin typeface="Arial" panose="020B0604020202020204" pitchFamily="34" charset="0"/>
                      </a:endParaRPr>
                    </a:p>
                  </a:txBody>
                  <a:tcPr marL="13059" marR="13059" marT="13059" marB="0" anchor="b"/>
                </a:tc>
                <a:tc>
                  <a:txBody>
                    <a:bodyPr/>
                    <a:lstStyle/>
                    <a:p>
                      <a:pPr algn="ctr" fontAlgn="b"/>
                      <a:r>
                        <a:rPr lang="en-US" sz="1900" u="none" strike="noStrike">
                          <a:effectLst/>
                        </a:rPr>
                        <a:t>4</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-2.14</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-2.03</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-2.11</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-2.02</a:t>
                      </a:r>
                      <a:endParaRPr lang="en-US" sz="1900" b="0" i="0" u="none" strike="noStrike">
                        <a:solidFill>
                          <a:srgbClr val="000000"/>
                        </a:solidFill>
                        <a:effectLst/>
                        <a:latin typeface="Calibri" panose="020F0502020204030204" pitchFamily="34" charset="0"/>
                      </a:endParaRPr>
                    </a:p>
                  </a:txBody>
                  <a:tcPr marL="13059" marR="13059" marT="13059" marB="0" anchor="b"/>
                </a:tc>
                <a:extLst>
                  <a:ext uri="{0D108BD9-81ED-4DB2-BD59-A6C34878D82A}">
                    <a16:rowId xmlns:a16="http://schemas.microsoft.com/office/drawing/2014/main" val="3530712804"/>
                  </a:ext>
                </a:extLst>
              </a:tr>
              <a:tr h="355723">
                <a:tc>
                  <a:txBody>
                    <a:bodyPr/>
                    <a:lstStyle/>
                    <a:p>
                      <a:pPr algn="ctr" fontAlgn="b"/>
                      <a:r>
                        <a:rPr lang="en-US" sz="1900" u="none" strike="noStrike">
                          <a:effectLst/>
                        </a:rPr>
                        <a:t>2121311</a:t>
                      </a:r>
                      <a:endParaRPr lang="en-US" sz="1900" b="0" i="0" u="none" strike="noStrike">
                        <a:solidFill>
                          <a:srgbClr val="000000"/>
                        </a:solidFill>
                        <a:effectLst/>
                        <a:latin typeface="Arial" panose="020B0604020202020204" pitchFamily="34" charset="0"/>
                      </a:endParaRPr>
                    </a:p>
                  </a:txBody>
                  <a:tcPr marL="13059" marR="13059" marT="13059" marB="0" anchor="b"/>
                </a:tc>
                <a:tc>
                  <a:txBody>
                    <a:bodyPr/>
                    <a:lstStyle/>
                    <a:p>
                      <a:pPr algn="ctr" fontAlgn="b"/>
                      <a:r>
                        <a:rPr lang="en-US" sz="1900" u="none" strike="noStrike">
                          <a:effectLst/>
                        </a:rPr>
                        <a:t>5</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-2.15</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-2.04</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-2.13</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-2.03</a:t>
                      </a:r>
                      <a:endParaRPr lang="en-US" sz="1900" b="0" i="0" u="none" strike="noStrike">
                        <a:solidFill>
                          <a:srgbClr val="000000"/>
                        </a:solidFill>
                        <a:effectLst/>
                        <a:latin typeface="Calibri" panose="020F0502020204030204" pitchFamily="34" charset="0"/>
                      </a:endParaRPr>
                    </a:p>
                  </a:txBody>
                  <a:tcPr marL="13059" marR="13059" marT="13059" marB="0" anchor="b"/>
                </a:tc>
                <a:extLst>
                  <a:ext uri="{0D108BD9-81ED-4DB2-BD59-A6C34878D82A}">
                    <a16:rowId xmlns:a16="http://schemas.microsoft.com/office/drawing/2014/main" val="791776927"/>
                  </a:ext>
                </a:extLst>
              </a:tr>
              <a:tr h="355723">
                <a:tc>
                  <a:txBody>
                    <a:bodyPr/>
                    <a:lstStyle/>
                    <a:p>
                      <a:pPr algn="ctr" fontAlgn="b"/>
                      <a:r>
                        <a:rPr lang="en-US" sz="1900" u="none" strike="noStrike">
                          <a:effectLst/>
                        </a:rPr>
                        <a:t>2122111</a:t>
                      </a:r>
                      <a:endParaRPr lang="en-US" sz="1900" b="0" i="0" u="none" strike="noStrike">
                        <a:solidFill>
                          <a:srgbClr val="000000"/>
                        </a:solidFill>
                        <a:effectLst/>
                        <a:latin typeface="Arial" panose="020B0604020202020204" pitchFamily="34" charset="0"/>
                      </a:endParaRPr>
                    </a:p>
                  </a:txBody>
                  <a:tcPr marL="13059" marR="13059" marT="13059" marB="0" anchor="b"/>
                </a:tc>
                <a:tc>
                  <a:txBody>
                    <a:bodyPr/>
                    <a:lstStyle/>
                    <a:p>
                      <a:pPr algn="ctr" fontAlgn="b"/>
                      <a:r>
                        <a:rPr lang="en-US" sz="1900" u="none" strike="noStrike">
                          <a:effectLst/>
                        </a:rPr>
                        <a:t>6</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-2.15</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-2.04</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-2.13</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-2.03</a:t>
                      </a:r>
                      <a:endParaRPr lang="en-US" sz="1900" b="0" i="0" u="none" strike="noStrike">
                        <a:solidFill>
                          <a:srgbClr val="000000"/>
                        </a:solidFill>
                        <a:effectLst/>
                        <a:latin typeface="Calibri" panose="020F0502020204030204" pitchFamily="34" charset="0"/>
                      </a:endParaRPr>
                    </a:p>
                  </a:txBody>
                  <a:tcPr marL="13059" marR="13059" marT="13059" marB="0" anchor="b"/>
                </a:tc>
                <a:extLst>
                  <a:ext uri="{0D108BD9-81ED-4DB2-BD59-A6C34878D82A}">
                    <a16:rowId xmlns:a16="http://schemas.microsoft.com/office/drawing/2014/main" val="1144612316"/>
                  </a:ext>
                </a:extLst>
              </a:tr>
              <a:tr h="355723">
                <a:tc>
                  <a:txBody>
                    <a:bodyPr/>
                    <a:lstStyle/>
                    <a:p>
                      <a:pPr algn="ctr" fontAlgn="b"/>
                      <a:r>
                        <a:rPr lang="en-US" sz="1900" u="none" strike="noStrike">
                          <a:effectLst/>
                        </a:rPr>
                        <a:t>2213223</a:t>
                      </a:r>
                      <a:endParaRPr lang="en-US" sz="1900" b="0" i="0" u="none" strike="noStrike">
                        <a:solidFill>
                          <a:srgbClr val="000000"/>
                        </a:solidFill>
                        <a:effectLst/>
                        <a:latin typeface="Arial" panose="020B0604020202020204" pitchFamily="34" charset="0"/>
                      </a:endParaRPr>
                    </a:p>
                  </a:txBody>
                  <a:tcPr marL="13059" marR="13059" marT="13059" marB="0" anchor="b"/>
                </a:tc>
                <a:tc>
                  <a:txBody>
                    <a:bodyPr/>
                    <a:lstStyle/>
                    <a:p>
                      <a:pPr algn="ctr" fontAlgn="b"/>
                      <a:r>
                        <a:rPr lang="en-US" sz="1900" u="none" strike="noStrike">
                          <a:effectLst/>
                        </a:rPr>
                        <a:t>7</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-1.00</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-0.96</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-0.95</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-0.94</a:t>
                      </a:r>
                      <a:endParaRPr lang="en-US" sz="1900" b="0" i="0" u="none" strike="noStrike">
                        <a:solidFill>
                          <a:srgbClr val="000000"/>
                        </a:solidFill>
                        <a:effectLst/>
                        <a:latin typeface="Calibri" panose="020F0502020204030204" pitchFamily="34" charset="0"/>
                      </a:endParaRPr>
                    </a:p>
                  </a:txBody>
                  <a:tcPr marL="13059" marR="13059" marT="13059" marB="0" anchor="b"/>
                </a:tc>
                <a:extLst>
                  <a:ext uri="{0D108BD9-81ED-4DB2-BD59-A6C34878D82A}">
                    <a16:rowId xmlns:a16="http://schemas.microsoft.com/office/drawing/2014/main" val="371516998"/>
                  </a:ext>
                </a:extLst>
              </a:tr>
              <a:tr h="355723">
                <a:tc>
                  <a:txBody>
                    <a:bodyPr/>
                    <a:lstStyle/>
                    <a:p>
                      <a:pPr algn="ctr" fontAlgn="b"/>
                      <a:r>
                        <a:rPr lang="en-US" sz="1900" u="none" strike="noStrike">
                          <a:effectLst/>
                        </a:rPr>
                        <a:t>2211221</a:t>
                      </a:r>
                      <a:endParaRPr lang="en-US" sz="1900" b="0" i="0" u="none" strike="noStrike">
                        <a:solidFill>
                          <a:srgbClr val="000000"/>
                        </a:solidFill>
                        <a:effectLst/>
                        <a:latin typeface="Arial" panose="020B0604020202020204" pitchFamily="34" charset="0"/>
                      </a:endParaRPr>
                    </a:p>
                  </a:txBody>
                  <a:tcPr marL="13059" marR="13059" marT="13059" marB="0" anchor="b"/>
                </a:tc>
                <a:tc>
                  <a:txBody>
                    <a:bodyPr/>
                    <a:lstStyle/>
                    <a:p>
                      <a:pPr algn="ctr" fontAlgn="b"/>
                      <a:r>
                        <a:rPr lang="en-US" sz="1900" u="none" strike="noStrike">
                          <a:effectLst/>
                        </a:rPr>
                        <a:t>8</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-1.38</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-1.23</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-1.34</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-1.22</a:t>
                      </a:r>
                      <a:endParaRPr lang="en-US" sz="1900" b="0" i="0" u="none" strike="noStrike">
                        <a:solidFill>
                          <a:srgbClr val="000000"/>
                        </a:solidFill>
                        <a:effectLst/>
                        <a:latin typeface="Calibri" panose="020F0502020204030204" pitchFamily="34" charset="0"/>
                      </a:endParaRPr>
                    </a:p>
                  </a:txBody>
                  <a:tcPr marL="13059" marR="13059" marT="13059" marB="0" anchor="b"/>
                </a:tc>
                <a:extLst>
                  <a:ext uri="{0D108BD9-81ED-4DB2-BD59-A6C34878D82A}">
                    <a16:rowId xmlns:a16="http://schemas.microsoft.com/office/drawing/2014/main" val="1589436097"/>
                  </a:ext>
                </a:extLst>
              </a:tr>
              <a:tr h="355723">
                <a:tc>
                  <a:txBody>
                    <a:bodyPr/>
                    <a:lstStyle/>
                    <a:p>
                      <a:pPr algn="ctr" fontAlgn="b"/>
                      <a:r>
                        <a:rPr lang="en-US" sz="1900" u="none" strike="noStrike">
                          <a:effectLst/>
                        </a:rPr>
                        <a:t>1111111</a:t>
                      </a:r>
                      <a:endParaRPr lang="en-US" sz="1900" b="0" i="0" u="none" strike="noStrike">
                        <a:solidFill>
                          <a:srgbClr val="000000"/>
                        </a:solidFill>
                        <a:effectLst/>
                        <a:latin typeface="Arial" panose="020B0604020202020204" pitchFamily="34" charset="0"/>
                      </a:endParaRPr>
                    </a:p>
                  </a:txBody>
                  <a:tcPr marL="13059" marR="13059" marT="13059" marB="0" anchor="b"/>
                </a:tc>
                <a:tc>
                  <a:txBody>
                    <a:bodyPr/>
                    <a:lstStyle/>
                    <a:p>
                      <a:pPr algn="ctr" fontAlgn="b"/>
                      <a:r>
                        <a:rPr lang="en-US" sz="1900" u="none" strike="noStrike">
                          <a:effectLst/>
                        </a:rPr>
                        <a:t>9</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-10.05</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-9.77</a:t>
                      </a:r>
                      <a:endParaRPr lang="en-US" sz="1900" b="0" i="0" u="none" strike="noStrike">
                        <a:solidFill>
                          <a:srgbClr val="000000"/>
                        </a:solidFill>
                        <a:effectLst/>
                        <a:latin typeface="Calibri" panose="020F0502020204030204" pitchFamily="34" charset="0"/>
                      </a:endParaRPr>
                    </a:p>
                  </a:txBody>
                  <a:tcPr marL="13059" marR="13059" marT="13059" marB="0" anchor="b"/>
                </a:tc>
                <a:tc>
                  <a:txBody>
                    <a:bodyPr/>
                    <a:lstStyle/>
                    <a:p>
                      <a:pPr algn="ctr" fontAlgn="ctr"/>
                      <a:r>
                        <a:rPr lang="en-US" sz="1900" u="none" strike="noStrike">
                          <a:effectLst/>
                        </a:rPr>
                        <a:t>-9.99</a:t>
                      </a:r>
                      <a:endParaRPr lang="en-US" sz="1900" b="0" i="0" u="none" strike="noStrike">
                        <a:solidFill>
                          <a:srgbClr val="000000"/>
                        </a:solidFill>
                        <a:effectLst/>
                        <a:latin typeface="Calibri" panose="020F0502020204030204" pitchFamily="34" charset="0"/>
                      </a:endParaRPr>
                    </a:p>
                  </a:txBody>
                  <a:tcPr marL="13059" marR="13059" marT="13059" marB="0" anchor="ctr"/>
                </a:tc>
                <a:tc>
                  <a:txBody>
                    <a:bodyPr/>
                    <a:lstStyle/>
                    <a:p>
                      <a:pPr algn="ctr" fontAlgn="b"/>
                      <a:r>
                        <a:rPr lang="en-US" sz="1900" u="none" strike="noStrike">
                          <a:effectLst/>
                        </a:rPr>
                        <a:t>-9.74</a:t>
                      </a:r>
                      <a:endParaRPr lang="en-US" sz="1900" b="0" i="0" u="none" strike="noStrike">
                        <a:solidFill>
                          <a:srgbClr val="000000"/>
                        </a:solidFill>
                        <a:effectLst/>
                        <a:latin typeface="Calibri" panose="020F0502020204030204" pitchFamily="34" charset="0"/>
                      </a:endParaRPr>
                    </a:p>
                  </a:txBody>
                  <a:tcPr marL="13059" marR="13059" marT="13059" marB="0" anchor="b"/>
                </a:tc>
                <a:extLst>
                  <a:ext uri="{0D108BD9-81ED-4DB2-BD59-A6C34878D82A}">
                    <a16:rowId xmlns:a16="http://schemas.microsoft.com/office/drawing/2014/main" val="702997421"/>
                  </a:ext>
                </a:extLst>
              </a:tr>
            </a:tbl>
          </a:graphicData>
        </a:graphic>
      </p:graphicFrame>
      <p:sp>
        <p:nvSpPr>
          <p:cNvPr id="3" name="Arrow: Right 2">
            <a:extLst>
              <a:ext uri="{FF2B5EF4-FFF2-40B4-BE49-F238E27FC236}">
                <a16:creationId xmlns:a16="http://schemas.microsoft.com/office/drawing/2014/main" id="{FD4FC8B9-F046-4808-9C8F-A10B57828535}"/>
              </a:ext>
            </a:extLst>
          </p:cNvPr>
          <p:cNvSpPr/>
          <p:nvPr/>
        </p:nvSpPr>
        <p:spPr>
          <a:xfrm>
            <a:off x="871510" y="1404147"/>
            <a:ext cx="408214" cy="1360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Right 3">
            <a:extLst>
              <a:ext uri="{FF2B5EF4-FFF2-40B4-BE49-F238E27FC236}">
                <a16:creationId xmlns:a16="http://schemas.microsoft.com/office/drawing/2014/main" id="{917EB556-82CF-460A-872A-D928C0309627}"/>
              </a:ext>
            </a:extLst>
          </p:cNvPr>
          <p:cNvSpPr/>
          <p:nvPr/>
        </p:nvSpPr>
        <p:spPr>
          <a:xfrm>
            <a:off x="864707" y="4254844"/>
            <a:ext cx="408214" cy="1360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01646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8">
            <a:extLst>
              <a:ext uri="{FF2B5EF4-FFF2-40B4-BE49-F238E27FC236}">
                <a16:creationId xmlns:a16="http://schemas.microsoft.com/office/drawing/2014/main" id="{6D1A2CED-DA9B-4CCF-8215-CFC65FE71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10">
            <a:extLst>
              <a:ext uri="{FF2B5EF4-FFF2-40B4-BE49-F238E27FC236}">
                <a16:creationId xmlns:a16="http://schemas.microsoft.com/office/drawing/2014/main" id="{562DFC44-A40C-4573-9230-B3EDB3EC8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260019"/>
            <a:ext cx="11167447" cy="5933012"/>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760AC0-0745-464F-8D09-B456B5293E16}"/>
              </a:ext>
            </a:extLst>
          </p:cNvPr>
          <p:cNvSpPr>
            <a:spLocks noGrp="1"/>
          </p:cNvSpPr>
          <p:nvPr>
            <p:ph type="title"/>
          </p:nvPr>
        </p:nvSpPr>
        <p:spPr>
          <a:xfrm>
            <a:off x="1115568" y="509521"/>
            <a:ext cx="10232136" cy="1014984"/>
          </a:xfrm>
        </p:spPr>
        <p:txBody>
          <a:bodyPr>
            <a:normAutofit/>
          </a:bodyPr>
          <a:lstStyle/>
          <a:p>
            <a:r>
              <a:rPr lang="en-US" dirty="0"/>
              <a:t>Drawdown as a percentage</a:t>
            </a:r>
          </a:p>
        </p:txBody>
      </p:sp>
      <p:sp>
        <p:nvSpPr>
          <p:cNvPr id="29" name="Rectangle 12">
            <a:extLst>
              <a:ext uri="{FF2B5EF4-FFF2-40B4-BE49-F238E27FC236}">
                <a16:creationId xmlns:a16="http://schemas.microsoft.com/office/drawing/2014/main" id="{15589D35-CF9F-4DE9-A792-8571A09E9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658327"/>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 name="Content Placeholder 3">
            <a:extLst>
              <a:ext uri="{FF2B5EF4-FFF2-40B4-BE49-F238E27FC236}">
                <a16:creationId xmlns:a16="http://schemas.microsoft.com/office/drawing/2014/main" id="{70EC01E3-7739-7242-B283-3134AB5C2C12}"/>
              </a:ext>
            </a:extLst>
          </p:cNvPr>
          <p:cNvGraphicFramePr>
            <a:graphicFrameLocks noGrp="1"/>
          </p:cNvGraphicFramePr>
          <p:nvPr>
            <p:ph idx="1"/>
            <p:extLst>
              <p:ext uri="{D42A27DB-BD31-4B8C-83A1-F6EECF244321}">
                <p14:modId xmlns:p14="http://schemas.microsoft.com/office/powerpoint/2010/main" val="368292511"/>
              </p:ext>
            </p:extLst>
          </p:nvPr>
        </p:nvGraphicFramePr>
        <p:xfrm>
          <a:off x="1293854" y="1495900"/>
          <a:ext cx="9624300" cy="4700304"/>
        </p:xfrm>
        <a:graphic>
          <a:graphicData uri="http://schemas.openxmlformats.org/drawingml/2006/table">
            <a:tbl>
              <a:tblPr firstRow="1" bandRow="1">
                <a:tableStyleId>{22838BEF-8BB2-4498-84A7-C5851F593DF1}</a:tableStyleId>
              </a:tblPr>
              <a:tblGrid>
                <a:gridCol w="2265546">
                  <a:extLst>
                    <a:ext uri="{9D8B030D-6E8A-4147-A177-3AD203B41FA5}">
                      <a16:colId xmlns:a16="http://schemas.microsoft.com/office/drawing/2014/main" val="819489060"/>
                    </a:ext>
                  </a:extLst>
                </a:gridCol>
                <a:gridCol w="2452918">
                  <a:extLst>
                    <a:ext uri="{9D8B030D-6E8A-4147-A177-3AD203B41FA5}">
                      <a16:colId xmlns:a16="http://schemas.microsoft.com/office/drawing/2014/main" val="1956113809"/>
                    </a:ext>
                  </a:extLst>
                </a:gridCol>
                <a:gridCol w="2452918">
                  <a:extLst>
                    <a:ext uri="{9D8B030D-6E8A-4147-A177-3AD203B41FA5}">
                      <a16:colId xmlns:a16="http://schemas.microsoft.com/office/drawing/2014/main" val="3917089120"/>
                    </a:ext>
                  </a:extLst>
                </a:gridCol>
                <a:gridCol w="2452918">
                  <a:extLst>
                    <a:ext uri="{9D8B030D-6E8A-4147-A177-3AD203B41FA5}">
                      <a16:colId xmlns:a16="http://schemas.microsoft.com/office/drawing/2014/main" val="2254867764"/>
                    </a:ext>
                  </a:extLst>
                </a:gridCol>
              </a:tblGrid>
              <a:tr h="673876">
                <a:tc>
                  <a:txBody>
                    <a:bodyPr/>
                    <a:lstStyle/>
                    <a:p>
                      <a:pPr algn="ctr" fontAlgn="ctr"/>
                      <a:r>
                        <a:rPr lang="en-US" sz="2000" b="1" u="none" strike="noStrike">
                          <a:effectLst/>
                        </a:rPr>
                        <a:t>Number</a:t>
                      </a:r>
                      <a:endParaRPr lang="en-US" sz="2000" b="1" i="0" u="none" strike="noStrike">
                        <a:solidFill>
                          <a:schemeClr val="bg1">
                            <a:lumMod val="95000"/>
                          </a:schemeClr>
                        </a:solidFill>
                        <a:effectLst/>
                        <a:latin typeface="Arial" panose="020B0604020202020204" pitchFamily="34" charset="0"/>
                      </a:endParaRPr>
                    </a:p>
                  </a:txBody>
                  <a:tcPr marL="12025" marR="12025" marT="12025" marB="0" anchor="ctr"/>
                </a:tc>
                <a:tc>
                  <a:txBody>
                    <a:bodyPr/>
                    <a:lstStyle/>
                    <a:p>
                      <a:pPr algn="ctr" fontAlgn="ctr"/>
                      <a:r>
                        <a:rPr lang="en-US" sz="2000" b="1" u="none" strike="noStrike">
                          <a:effectLst/>
                        </a:rPr>
                        <a:t>Barley difference (%)</a:t>
                      </a:r>
                      <a:endParaRPr lang="en-US" sz="2000" b="1" i="0" u="none" strike="noStrike">
                        <a:solidFill>
                          <a:schemeClr val="bg1">
                            <a:lumMod val="95000"/>
                          </a:schemeClr>
                        </a:solidFill>
                        <a:effectLst/>
                        <a:latin typeface="Arial" panose="020B0604020202020204" pitchFamily="34" charset="0"/>
                      </a:endParaRPr>
                    </a:p>
                  </a:txBody>
                  <a:tcPr marL="12025" marR="12025" marT="12025" marB="0" anchor="ctr"/>
                </a:tc>
                <a:tc>
                  <a:txBody>
                    <a:bodyPr/>
                    <a:lstStyle/>
                    <a:p>
                      <a:pPr algn="ctr" fontAlgn="ctr"/>
                      <a:r>
                        <a:rPr lang="en-US" sz="2000" b="1" u="none" strike="noStrike">
                          <a:effectLst/>
                        </a:rPr>
                        <a:t>Well move difference (%)</a:t>
                      </a:r>
                      <a:endParaRPr lang="en-US" sz="2000" b="1" i="0" u="none" strike="noStrike">
                        <a:solidFill>
                          <a:schemeClr val="bg1">
                            <a:lumMod val="95000"/>
                          </a:schemeClr>
                        </a:solidFill>
                        <a:effectLst/>
                        <a:latin typeface="Arial" panose="020B0604020202020204" pitchFamily="34" charset="0"/>
                      </a:endParaRPr>
                    </a:p>
                  </a:txBody>
                  <a:tcPr marL="12025" marR="12025" marT="12025" marB="0" anchor="ctr"/>
                </a:tc>
                <a:tc>
                  <a:txBody>
                    <a:bodyPr/>
                    <a:lstStyle/>
                    <a:p>
                      <a:pPr algn="ctr" fontAlgn="ctr"/>
                      <a:r>
                        <a:rPr lang="en-US" sz="2000" b="1" u="none" strike="noStrike">
                          <a:effectLst/>
                        </a:rPr>
                        <a:t>Both difference (%)</a:t>
                      </a:r>
                      <a:endParaRPr lang="en-US" sz="2000" b="1" i="0" u="none" strike="noStrike">
                        <a:solidFill>
                          <a:schemeClr val="bg1">
                            <a:lumMod val="95000"/>
                          </a:schemeClr>
                        </a:solidFill>
                        <a:effectLst/>
                        <a:latin typeface="Arial" panose="020B0604020202020204" pitchFamily="34" charset="0"/>
                      </a:endParaRPr>
                    </a:p>
                  </a:txBody>
                  <a:tcPr marL="12025" marR="12025" marT="12025" marB="0" anchor="ctr"/>
                </a:tc>
                <a:extLst>
                  <a:ext uri="{0D108BD9-81ED-4DB2-BD59-A6C34878D82A}">
                    <a16:rowId xmlns:a16="http://schemas.microsoft.com/office/drawing/2014/main" val="3491472515"/>
                  </a:ext>
                </a:extLst>
              </a:tr>
              <a:tr h="366039">
                <a:tc>
                  <a:txBody>
                    <a:bodyPr/>
                    <a:lstStyle/>
                    <a:p>
                      <a:pPr algn="ctr" fontAlgn="b"/>
                      <a:r>
                        <a:rPr lang="en-US" sz="2000" u="none" strike="noStrike">
                          <a:effectLst/>
                        </a:rPr>
                        <a:t>0</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tc>
                  <a:txBody>
                    <a:bodyPr/>
                    <a:lstStyle/>
                    <a:p>
                      <a:pPr algn="ctr" fontAlgn="ctr"/>
                      <a:r>
                        <a:rPr lang="en-US" sz="2000" u="none" strike="noStrike">
                          <a:effectLst/>
                        </a:rPr>
                        <a:t>0.3</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ctr"/>
                      <a:r>
                        <a:rPr lang="en-US" sz="2000" u="none" strike="noStrike">
                          <a:effectLst/>
                        </a:rPr>
                        <a:t>0.1</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b"/>
                      <a:r>
                        <a:rPr lang="en-US" sz="2000" u="none" strike="noStrike">
                          <a:effectLst/>
                        </a:rPr>
                        <a:t>0.2</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extLst>
                  <a:ext uri="{0D108BD9-81ED-4DB2-BD59-A6C34878D82A}">
                    <a16:rowId xmlns:a16="http://schemas.microsoft.com/office/drawing/2014/main" val="864491715"/>
                  </a:ext>
                </a:extLst>
              </a:tr>
              <a:tr h="366039">
                <a:tc>
                  <a:txBody>
                    <a:bodyPr/>
                    <a:lstStyle/>
                    <a:p>
                      <a:pPr algn="ctr" fontAlgn="b"/>
                      <a:r>
                        <a:rPr lang="en-US" sz="2000" u="none" strike="noStrike">
                          <a:effectLst/>
                        </a:rPr>
                        <a:t>1</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tc>
                  <a:txBody>
                    <a:bodyPr/>
                    <a:lstStyle/>
                    <a:p>
                      <a:pPr algn="ctr" fontAlgn="ctr"/>
                      <a:r>
                        <a:rPr lang="en-US" sz="2000" u="none" strike="noStrike">
                          <a:effectLst/>
                        </a:rPr>
                        <a:t>2.8</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ctr"/>
                      <a:r>
                        <a:rPr lang="en-US" sz="2000" u="none" strike="noStrike">
                          <a:effectLst/>
                        </a:rPr>
                        <a:t>3.3</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b"/>
                      <a:r>
                        <a:rPr lang="en-US" sz="2000" u="none" strike="noStrike">
                          <a:effectLst/>
                        </a:rPr>
                        <a:t>4.6</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extLst>
                  <a:ext uri="{0D108BD9-81ED-4DB2-BD59-A6C34878D82A}">
                    <a16:rowId xmlns:a16="http://schemas.microsoft.com/office/drawing/2014/main" val="3288612834"/>
                  </a:ext>
                </a:extLst>
              </a:tr>
              <a:tr h="366039">
                <a:tc>
                  <a:txBody>
                    <a:bodyPr/>
                    <a:lstStyle/>
                    <a:p>
                      <a:pPr algn="ctr" fontAlgn="b"/>
                      <a:r>
                        <a:rPr lang="en-US" sz="2000" u="none" strike="noStrike">
                          <a:effectLst/>
                        </a:rPr>
                        <a:t>2</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tc>
                  <a:txBody>
                    <a:bodyPr/>
                    <a:lstStyle/>
                    <a:p>
                      <a:pPr algn="ctr" fontAlgn="ctr"/>
                      <a:r>
                        <a:rPr lang="en-US" sz="2000" u="none" strike="noStrike">
                          <a:effectLst/>
                        </a:rPr>
                        <a:t>7.6</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ctr"/>
                      <a:r>
                        <a:rPr lang="en-US" sz="2000" u="none" strike="noStrike">
                          <a:effectLst/>
                        </a:rPr>
                        <a:t>1.1</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b"/>
                      <a:r>
                        <a:rPr lang="en-US" sz="2000" u="none" strike="noStrike">
                          <a:effectLst/>
                        </a:rPr>
                        <a:t>8.8</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extLst>
                  <a:ext uri="{0D108BD9-81ED-4DB2-BD59-A6C34878D82A}">
                    <a16:rowId xmlns:a16="http://schemas.microsoft.com/office/drawing/2014/main" val="184537657"/>
                  </a:ext>
                </a:extLst>
              </a:tr>
              <a:tr h="366039">
                <a:tc>
                  <a:txBody>
                    <a:bodyPr/>
                    <a:lstStyle/>
                    <a:p>
                      <a:pPr algn="ctr" fontAlgn="b"/>
                      <a:r>
                        <a:rPr lang="en-US" sz="2000" u="none" strike="noStrike">
                          <a:effectLst/>
                        </a:rPr>
                        <a:t>3</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tc>
                  <a:txBody>
                    <a:bodyPr/>
                    <a:lstStyle/>
                    <a:p>
                      <a:pPr algn="ctr" fontAlgn="ctr"/>
                      <a:r>
                        <a:rPr lang="en-US" sz="2000" u="none" strike="noStrike">
                          <a:effectLst/>
                        </a:rPr>
                        <a:t>2.4</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ctr"/>
                      <a:r>
                        <a:rPr lang="en-US" sz="2000" u="none" strike="noStrike">
                          <a:effectLst/>
                        </a:rPr>
                        <a:t>1.3</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b"/>
                      <a:r>
                        <a:rPr lang="en-US" sz="2000" u="none" strike="noStrike">
                          <a:effectLst/>
                        </a:rPr>
                        <a:t>3.2</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extLst>
                  <a:ext uri="{0D108BD9-81ED-4DB2-BD59-A6C34878D82A}">
                    <a16:rowId xmlns:a16="http://schemas.microsoft.com/office/drawing/2014/main" val="896499345"/>
                  </a:ext>
                </a:extLst>
              </a:tr>
              <a:tr h="366039">
                <a:tc>
                  <a:txBody>
                    <a:bodyPr/>
                    <a:lstStyle/>
                    <a:p>
                      <a:pPr algn="ctr" fontAlgn="b"/>
                      <a:r>
                        <a:rPr lang="en-US" sz="2000" u="none" strike="noStrike">
                          <a:effectLst/>
                        </a:rPr>
                        <a:t>4</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tc>
                  <a:txBody>
                    <a:bodyPr/>
                    <a:lstStyle/>
                    <a:p>
                      <a:pPr algn="ctr" fontAlgn="ctr"/>
                      <a:r>
                        <a:rPr lang="en-US" sz="2000" u="none" strike="noStrike">
                          <a:effectLst/>
                        </a:rPr>
                        <a:t>5.1</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ctr"/>
                      <a:r>
                        <a:rPr lang="en-US" sz="2000" u="none" strike="noStrike">
                          <a:effectLst/>
                        </a:rPr>
                        <a:t>1.1</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b"/>
                      <a:r>
                        <a:rPr lang="en-US" sz="2000" u="none" strike="noStrike">
                          <a:effectLst/>
                        </a:rPr>
                        <a:t>6.0</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extLst>
                  <a:ext uri="{0D108BD9-81ED-4DB2-BD59-A6C34878D82A}">
                    <a16:rowId xmlns:a16="http://schemas.microsoft.com/office/drawing/2014/main" val="910576318"/>
                  </a:ext>
                </a:extLst>
              </a:tr>
              <a:tr h="366039">
                <a:tc>
                  <a:txBody>
                    <a:bodyPr/>
                    <a:lstStyle/>
                    <a:p>
                      <a:pPr algn="ctr" fontAlgn="b"/>
                      <a:r>
                        <a:rPr lang="en-US" sz="2000" u="none" strike="noStrike">
                          <a:effectLst/>
                        </a:rPr>
                        <a:t>5</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tc>
                  <a:txBody>
                    <a:bodyPr/>
                    <a:lstStyle/>
                    <a:p>
                      <a:pPr algn="ctr" fontAlgn="ctr"/>
                      <a:r>
                        <a:rPr lang="en-US" sz="2000" u="none" strike="noStrike">
                          <a:effectLst/>
                        </a:rPr>
                        <a:t>5.3</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ctr"/>
                      <a:r>
                        <a:rPr lang="en-US" sz="2000" u="none" strike="noStrike">
                          <a:effectLst/>
                        </a:rPr>
                        <a:t>0.9</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b"/>
                      <a:r>
                        <a:rPr lang="en-US" sz="2000" u="none" strike="noStrike">
                          <a:effectLst/>
                        </a:rPr>
                        <a:t>6.0</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extLst>
                  <a:ext uri="{0D108BD9-81ED-4DB2-BD59-A6C34878D82A}">
                    <a16:rowId xmlns:a16="http://schemas.microsoft.com/office/drawing/2014/main" val="619400139"/>
                  </a:ext>
                </a:extLst>
              </a:tr>
              <a:tr h="366039">
                <a:tc>
                  <a:txBody>
                    <a:bodyPr/>
                    <a:lstStyle/>
                    <a:p>
                      <a:pPr algn="ctr" fontAlgn="b"/>
                      <a:r>
                        <a:rPr lang="en-US" sz="2000" u="none" strike="noStrike">
                          <a:effectLst/>
                        </a:rPr>
                        <a:t>6</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tc>
                  <a:txBody>
                    <a:bodyPr/>
                    <a:lstStyle/>
                    <a:p>
                      <a:pPr algn="ctr" fontAlgn="ctr"/>
                      <a:r>
                        <a:rPr lang="en-US" sz="2000" u="none" strike="noStrike">
                          <a:effectLst/>
                        </a:rPr>
                        <a:t>5.2</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ctr"/>
                      <a:r>
                        <a:rPr lang="en-US" sz="2000" u="none" strike="noStrike">
                          <a:effectLst/>
                        </a:rPr>
                        <a:t>0.9</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b"/>
                      <a:r>
                        <a:rPr lang="en-US" sz="2000" u="none" strike="noStrike">
                          <a:effectLst/>
                        </a:rPr>
                        <a:t>6.1</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extLst>
                  <a:ext uri="{0D108BD9-81ED-4DB2-BD59-A6C34878D82A}">
                    <a16:rowId xmlns:a16="http://schemas.microsoft.com/office/drawing/2014/main" val="353284115"/>
                  </a:ext>
                </a:extLst>
              </a:tr>
              <a:tr h="366039">
                <a:tc>
                  <a:txBody>
                    <a:bodyPr/>
                    <a:lstStyle/>
                    <a:p>
                      <a:pPr algn="ctr" fontAlgn="b"/>
                      <a:r>
                        <a:rPr lang="en-US" sz="2000" u="none" strike="noStrike">
                          <a:effectLst/>
                        </a:rPr>
                        <a:t>7</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tc>
                  <a:txBody>
                    <a:bodyPr/>
                    <a:lstStyle/>
                    <a:p>
                      <a:pPr algn="ctr" fontAlgn="ctr"/>
                      <a:r>
                        <a:rPr lang="en-US" sz="2000" u="none" strike="noStrike">
                          <a:effectLst/>
                        </a:rPr>
                        <a:t>3.4</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ctr"/>
                      <a:r>
                        <a:rPr lang="en-US" sz="2000" u="none" strike="noStrike">
                          <a:effectLst/>
                        </a:rPr>
                        <a:t>4.4</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b"/>
                      <a:r>
                        <a:rPr lang="en-US" sz="2000" u="none" strike="noStrike">
                          <a:effectLst/>
                        </a:rPr>
                        <a:t>5.9</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extLst>
                  <a:ext uri="{0D108BD9-81ED-4DB2-BD59-A6C34878D82A}">
                    <a16:rowId xmlns:a16="http://schemas.microsoft.com/office/drawing/2014/main" val="3731101934"/>
                  </a:ext>
                </a:extLst>
              </a:tr>
              <a:tr h="366039">
                <a:tc>
                  <a:txBody>
                    <a:bodyPr/>
                    <a:lstStyle/>
                    <a:p>
                      <a:pPr algn="ctr" fontAlgn="b"/>
                      <a:r>
                        <a:rPr lang="en-US" sz="2000" u="none" strike="noStrike">
                          <a:effectLst/>
                        </a:rPr>
                        <a:t>8</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tc>
                  <a:txBody>
                    <a:bodyPr/>
                    <a:lstStyle/>
                    <a:p>
                      <a:pPr algn="ctr" fontAlgn="ctr"/>
                      <a:r>
                        <a:rPr lang="en-US" sz="2000" u="none" strike="noStrike">
                          <a:effectLst/>
                        </a:rPr>
                        <a:t>10.8</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ctr"/>
                      <a:r>
                        <a:rPr lang="en-US" sz="2000" u="none" strike="noStrike">
                          <a:effectLst/>
                        </a:rPr>
                        <a:t>3.1</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b"/>
                      <a:r>
                        <a:rPr lang="en-US" sz="2000" u="none" strike="noStrike">
                          <a:effectLst/>
                        </a:rPr>
                        <a:t>13.2</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extLst>
                  <a:ext uri="{0D108BD9-81ED-4DB2-BD59-A6C34878D82A}">
                    <a16:rowId xmlns:a16="http://schemas.microsoft.com/office/drawing/2014/main" val="3773116300"/>
                  </a:ext>
                </a:extLst>
              </a:tr>
              <a:tr h="366039">
                <a:tc>
                  <a:txBody>
                    <a:bodyPr/>
                    <a:lstStyle/>
                    <a:p>
                      <a:pPr algn="ctr" fontAlgn="b"/>
                      <a:r>
                        <a:rPr lang="en-US" sz="2000" u="none" strike="noStrike">
                          <a:effectLst/>
                        </a:rPr>
                        <a:t>9</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tc>
                  <a:txBody>
                    <a:bodyPr/>
                    <a:lstStyle/>
                    <a:p>
                      <a:pPr algn="ctr" fontAlgn="ctr"/>
                      <a:r>
                        <a:rPr lang="en-US" sz="2000" u="none" strike="noStrike">
                          <a:effectLst/>
                        </a:rPr>
                        <a:t>2.8</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ctr"/>
                      <a:r>
                        <a:rPr lang="en-US" sz="2000" u="none" strike="noStrike">
                          <a:effectLst/>
                        </a:rPr>
                        <a:t>0.6</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ctr"/>
                </a:tc>
                <a:tc>
                  <a:txBody>
                    <a:bodyPr/>
                    <a:lstStyle/>
                    <a:p>
                      <a:pPr algn="ctr" fontAlgn="b"/>
                      <a:r>
                        <a:rPr lang="en-US" sz="2000" u="none" strike="noStrike">
                          <a:effectLst/>
                        </a:rPr>
                        <a:t>3.2</a:t>
                      </a:r>
                      <a:endParaRPr lang="en-US" sz="2000" b="0" i="0" u="none" strike="noStrike">
                        <a:solidFill>
                          <a:schemeClr val="bg1">
                            <a:lumMod val="95000"/>
                          </a:schemeClr>
                        </a:solidFill>
                        <a:effectLst/>
                        <a:latin typeface="Calibri" panose="020F0502020204030204" pitchFamily="34" charset="0"/>
                      </a:endParaRPr>
                    </a:p>
                  </a:txBody>
                  <a:tcPr marL="12025" marR="12025" marT="12025" marB="0" anchor="b"/>
                </a:tc>
                <a:extLst>
                  <a:ext uri="{0D108BD9-81ED-4DB2-BD59-A6C34878D82A}">
                    <a16:rowId xmlns:a16="http://schemas.microsoft.com/office/drawing/2014/main" val="1810167698"/>
                  </a:ext>
                </a:extLst>
              </a:tr>
              <a:tr h="366038">
                <a:tc>
                  <a:txBody>
                    <a:bodyPr/>
                    <a:lstStyle/>
                    <a:p>
                      <a:pPr lvl="0" algn="ctr">
                        <a:buNone/>
                      </a:pPr>
                      <a:r>
                        <a:rPr lang="en-US" sz="2000" u="none" strike="noStrike">
                          <a:effectLst/>
                        </a:rPr>
                        <a:t>Average</a:t>
                      </a:r>
                    </a:p>
                  </a:txBody>
                  <a:tcPr marL="12025" marR="12025" marT="12025" marB="0" anchor="b"/>
                </a:tc>
                <a:tc>
                  <a:txBody>
                    <a:bodyPr/>
                    <a:lstStyle/>
                    <a:p>
                      <a:pPr lvl="0" algn="ctr">
                        <a:buNone/>
                      </a:pPr>
                      <a:r>
                        <a:rPr lang="en-US" sz="2000" u="none" strike="noStrike">
                          <a:effectLst/>
                        </a:rPr>
                        <a:t>4.6</a:t>
                      </a:r>
                    </a:p>
                  </a:txBody>
                  <a:tcPr marL="12025" marR="12025" marT="12025" marB="0" anchor="ctr"/>
                </a:tc>
                <a:tc>
                  <a:txBody>
                    <a:bodyPr/>
                    <a:lstStyle/>
                    <a:p>
                      <a:pPr lvl="0" algn="ctr">
                        <a:buNone/>
                      </a:pPr>
                      <a:r>
                        <a:rPr lang="en-US" sz="2000" u="none" strike="noStrike">
                          <a:effectLst/>
                        </a:rPr>
                        <a:t>1.8</a:t>
                      </a:r>
                    </a:p>
                  </a:txBody>
                  <a:tcPr marL="12025" marR="12025" marT="12025" marB="0" anchor="ctr"/>
                </a:tc>
                <a:tc>
                  <a:txBody>
                    <a:bodyPr/>
                    <a:lstStyle/>
                    <a:p>
                      <a:pPr lvl="0" algn="ctr">
                        <a:buNone/>
                      </a:pPr>
                      <a:r>
                        <a:rPr lang="en-US" sz="2000" u="none" strike="noStrike">
                          <a:effectLst/>
                        </a:rPr>
                        <a:t>5.7</a:t>
                      </a:r>
                    </a:p>
                  </a:txBody>
                  <a:tcPr marL="12025" marR="12025" marT="12025" marB="0" anchor="b"/>
                </a:tc>
                <a:extLst>
                  <a:ext uri="{0D108BD9-81ED-4DB2-BD59-A6C34878D82A}">
                    <a16:rowId xmlns:a16="http://schemas.microsoft.com/office/drawing/2014/main" val="3879742438"/>
                  </a:ext>
                </a:extLst>
              </a:tr>
            </a:tbl>
          </a:graphicData>
        </a:graphic>
      </p:graphicFrame>
      <p:sp>
        <p:nvSpPr>
          <p:cNvPr id="3" name="Arrow: Left 2">
            <a:extLst>
              <a:ext uri="{FF2B5EF4-FFF2-40B4-BE49-F238E27FC236}">
                <a16:creationId xmlns:a16="http://schemas.microsoft.com/office/drawing/2014/main" id="{67BD2B89-E725-491B-A37E-CE2A64099004}"/>
              </a:ext>
            </a:extLst>
          </p:cNvPr>
          <p:cNvSpPr/>
          <p:nvPr/>
        </p:nvSpPr>
        <p:spPr>
          <a:xfrm>
            <a:off x="11117688" y="2315826"/>
            <a:ext cx="449036" cy="217715"/>
          </a:xfrm>
          <a:prstGeom prst="leftArrow">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Left 7">
            <a:extLst>
              <a:ext uri="{FF2B5EF4-FFF2-40B4-BE49-F238E27FC236}">
                <a16:creationId xmlns:a16="http://schemas.microsoft.com/office/drawing/2014/main" id="{2B070883-9E4E-4B20-8EE5-35ADFD3E3C6F}"/>
              </a:ext>
            </a:extLst>
          </p:cNvPr>
          <p:cNvSpPr/>
          <p:nvPr/>
        </p:nvSpPr>
        <p:spPr>
          <a:xfrm>
            <a:off x="11117688" y="5200540"/>
            <a:ext cx="449036" cy="217715"/>
          </a:xfrm>
          <a:prstGeom prst="leftArrow">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20022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868C593B-3F29-4A87-86C3-38F0A01351C2}"/>
              </a:ext>
            </a:extLst>
          </p:cNvPr>
          <p:cNvGraphicFramePr>
            <a:graphicFrameLocks noGrp="1"/>
          </p:cNvGraphicFramePr>
          <p:nvPr>
            <p:extLst>
              <p:ext uri="{D42A27DB-BD31-4B8C-83A1-F6EECF244321}">
                <p14:modId xmlns:p14="http://schemas.microsoft.com/office/powerpoint/2010/main" val="1288596997"/>
              </p:ext>
            </p:extLst>
          </p:nvPr>
        </p:nvGraphicFramePr>
        <p:xfrm>
          <a:off x="1193320" y="359434"/>
          <a:ext cx="9824861" cy="5636964"/>
        </p:xfrm>
        <a:graphic>
          <a:graphicData uri="http://schemas.openxmlformats.org/drawingml/2006/table">
            <a:tbl>
              <a:tblPr firstRow="1" bandRow="1">
                <a:tableStyleId>{5C22544A-7EE6-4342-B048-85BDC9FD1C3A}</a:tableStyleId>
              </a:tblPr>
              <a:tblGrid>
                <a:gridCol w="1001666">
                  <a:extLst>
                    <a:ext uri="{9D8B030D-6E8A-4147-A177-3AD203B41FA5}">
                      <a16:colId xmlns:a16="http://schemas.microsoft.com/office/drawing/2014/main" val="3291287479"/>
                    </a:ext>
                  </a:extLst>
                </a:gridCol>
                <a:gridCol w="1365250">
                  <a:extLst>
                    <a:ext uri="{9D8B030D-6E8A-4147-A177-3AD203B41FA5}">
                      <a16:colId xmlns:a16="http://schemas.microsoft.com/office/drawing/2014/main" val="2519354051"/>
                    </a:ext>
                  </a:extLst>
                </a:gridCol>
                <a:gridCol w="1106948">
                  <a:extLst>
                    <a:ext uri="{9D8B030D-6E8A-4147-A177-3AD203B41FA5}">
                      <a16:colId xmlns:a16="http://schemas.microsoft.com/office/drawing/2014/main" val="3700115796"/>
                    </a:ext>
                  </a:extLst>
                </a:gridCol>
                <a:gridCol w="2152519">
                  <a:extLst>
                    <a:ext uri="{9D8B030D-6E8A-4147-A177-3AD203B41FA5}">
                      <a16:colId xmlns:a16="http://schemas.microsoft.com/office/drawing/2014/main" val="336790893"/>
                    </a:ext>
                  </a:extLst>
                </a:gridCol>
                <a:gridCol w="2067271">
                  <a:extLst>
                    <a:ext uri="{9D8B030D-6E8A-4147-A177-3AD203B41FA5}">
                      <a16:colId xmlns:a16="http://schemas.microsoft.com/office/drawing/2014/main" val="4198851710"/>
                    </a:ext>
                  </a:extLst>
                </a:gridCol>
                <a:gridCol w="2131207">
                  <a:extLst>
                    <a:ext uri="{9D8B030D-6E8A-4147-A177-3AD203B41FA5}">
                      <a16:colId xmlns:a16="http://schemas.microsoft.com/office/drawing/2014/main" val="4061704941"/>
                    </a:ext>
                  </a:extLst>
                </a:gridCol>
              </a:tblGrid>
              <a:tr h="574322">
                <a:tc>
                  <a:txBody>
                    <a:bodyPr/>
                    <a:lstStyle/>
                    <a:p>
                      <a:pPr fontAlgn="b"/>
                      <a:endParaRPr lang="en-US" sz="1800">
                        <a:effectLst/>
                        <a:latin typeface="Calibri"/>
                      </a:endParaRPr>
                    </a:p>
                  </a:txBody>
                  <a:tcPr marL="9525" marR="9525" marT="9525" anchor="b"/>
                </a:tc>
                <a:tc>
                  <a:txBody>
                    <a:bodyPr/>
                    <a:lstStyle/>
                    <a:p>
                      <a:pPr fontAlgn="b"/>
                      <a:r>
                        <a:rPr lang="en-US" sz="1800">
                          <a:effectLst/>
                        </a:rPr>
                        <a:t>Storage Changes</a:t>
                      </a:r>
                      <a:endParaRPr lang="en-US" sz="1800" b="1">
                        <a:effectLst/>
                        <a:latin typeface="Calibri"/>
                      </a:endParaRPr>
                    </a:p>
                  </a:txBody>
                  <a:tcPr marL="9525" marR="9525" marT="9525" anchor="b"/>
                </a:tc>
                <a:tc>
                  <a:txBody>
                    <a:bodyPr/>
                    <a:lstStyle/>
                    <a:p>
                      <a:pPr fontAlgn="b"/>
                      <a:endParaRPr lang="en-US" sz="1800">
                        <a:effectLst/>
                        <a:latin typeface="Calibri"/>
                      </a:endParaRPr>
                    </a:p>
                  </a:txBody>
                  <a:tcPr marL="9525" marR="9525" marT="9525" anchor="b"/>
                </a:tc>
                <a:tc>
                  <a:txBody>
                    <a:bodyPr/>
                    <a:lstStyle/>
                    <a:p>
                      <a:pPr fontAlgn="b"/>
                      <a:endParaRPr lang="en-US" sz="1800">
                        <a:effectLst/>
                        <a:latin typeface="Calibri"/>
                      </a:endParaRPr>
                    </a:p>
                  </a:txBody>
                  <a:tcPr marL="9525" marR="9525" marT="9525" anchor="b"/>
                </a:tc>
                <a:tc>
                  <a:txBody>
                    <a:bodyPr/>
                    <a:lstStyle/>
                    <a:p>
                      <a:pPr fontAlgn="b"/>
                      <a:endParaRPr lang="en-US" sz="1800">
                        <a:effectLst/>
                        <a:latin typeface="Calibri"/>
                      </a:endParaRPr>
                    </a:p>
                  </a:txBody>
                  <a:tcPr marL="9525" marR="9525" marT="9525" anchor="b"/>
                </a:tc>
                <a:tc>
                  <a:txBody>
                    <a:bodyPr/>
                    <a:lstStyle/>
                    <a:p>
                      <a:pPr fontAlgn="b"/>
                      <a:endParaRPr lang="en-US" sz="1800">
                        <a:effectLst/>
                        <a:latin typeface="Calibri"/>
                      </a:endParaRPr>
                    </a:p>
                  </a:txBody>
                  <a:tcPr marL="9525" marR="9525" marT="9525" anchor="b"/>
                </a:tc>
                <a:extLst>
                  <a:ext uri="{0D108BD9-81ED-4DB2-BD59-A6C34878D82A}">
                    <a16:rowId xmlns:a16="http://schemas.microsoft.com/office/drawing/2014/main" val="1877358666"/>
                  </a:ext>
                </a:extLst>
              </a:tr>
              <a:tr h="341488">
                <a:tc>
                  <a:txBody>
                    <a:bodyPr/>
                    <a:lstStyle/>
                    <a:p>
                      <a:pPr fontAlgn="b"/>
                      <a:endParaRPr lang="en-US" sz="1800">
                        <a:effectLst/>
                        <a:latin typeface="Calibri"/>
                      </a:endParaRPr>
                    </a:p>
                  </a:txBody>
                  <a:tcPr marL="9525" marR="9525" marT="9525" anchor="b"/>
                </a:tc>
                <a:tc rowSpan="2">
                  <a:txBody>
                    <a:bodyPr/>
                    <a:lstStyle/>
                    <a:p>
                      <a:pPr algn="ctr" fontAlgn="ctr"/>
                      <a:r>
                        <a:rPr lang="en-US" sz="1800">
                          <a:effectLst/>
                        </a:rPr>
                        <a:t>Ensemble </a:t>
                      </a:r>
                      <a:endParaRPr lang="en-US" sz="1800">
                        <a:effectLst/>
                        <a:latin typeface="Calibri"/>
                      </a:endParaRPr>
                    </a:p>
                  </a:txBody>
                  <a:tcPr marL="9525" marR="9525" marT="9525" anchor="ctr"/>
                </a:tc>
                <a:tc rowSpan="2">
                  <a:txBody>
                    <a:bodyPr/>
                    <a:lstStyle/>
                    <a:p>
                      <a:pPr algn="ctr" fontAlgn="ctr"/>
                      <a:r>
                        <a:rPr lang="en-US" sz="1800">
                          <a:effectLst/>
                        </a:rPr>
                        <a:t>Number</a:t>
                      </a:r>
                      <a:endParaRPr lang="en-US" sz="1800">
                        <a:effectLst/>
                        <a:latin typeface="Calibri"/>
                      </a:endParaRPr>
                    </a:p>
                  </a:txBody>
                  <a:tcPr marL="9525" marR="9525" marT="9525" anchor="ctr"/>
                </a:tc>
                <a:tc rowSpan="2">
                  <a:txBody>
                    <a:bodyPr/>
                    <a:lstStyle/>
                    <a:p>
                      <a:pPr algn="ctr" fontAlgn="ctr"/>
                      <a:r>
                        <a:rPr lang="en-US" sz="1800">
                          <a:effectLst/>
                        </a:rPr>
                        <a:t>100 Year Barley Crop change from Proposal</a:t>
                      </a:r>
                      <a:endParaRPr lang="en-US" sz="1800">
                        <a:effectLst/>
                        <a:latin typeface="Calibri"/>
                      </a:endParaRPr>
                    </a:p>
                  </a:txBody>
                  <a:tcPr marL="9525" marR="9525" marT="9525" anchor="ctr"/>
                </a:tc>
                <a:tc rowSpan="2">
                  <a:txBody>
                    <a:bodyPr/>
                    <a:lstStyle/>
                    <a:p>
                      <a:pPr algn="ctr" fontAlgn="ctr"/>
                      <a:r>
                        <a:rPr lang="en-US" sz="1800">
                          <a:effectLst/>
                        </a:rPr>
                        <a:t>100 year Well Move Change from Proposal</a:t>
                      </a:r>
                      <a:endParaRPr lang="en-US" sz="1800">
                        <a:effectLst/>
                        <a:latin typeface="Calibri"/>
                      </a:endParaRPr>
                    </a:p>
                  </a:txBody>
                  <a:tcPr marL="9525" marR="9525" marT="9525" anchor="ctr"/>
                </a:tc>
                <a:tc rowSpan="2">
                  <a:txBody>
                    <a:bodyPr/>
                    <a:lstStyle/>
                    <a:p>
                      <a:pPr algn="ctr" fontAlgn="ctr"/>
                      <a:r>
                        <a:rPr lang="en-US" sz="1800">
                          <a:effectLst/>
                        </a:rPr>
                        <a:t>100 year Well+Barley Change from Proposal</a:t>
                      </a:r>
                      <a:endParaRPr lang="en-US" sz="1800">
                        <a:effectLst/>
                        <a:latin typeface="Calibri"/>
                      </a:endParaRPr>
                    </a:p>
                  </a:txBody>
                  <a:tcPr marL="9525" marR="9525" marT="9525" anchor="ctr"/>
                </a:tc>
                <a:extLst>
                  <a:ext uri="{0D108BD9-81ED-4DB2-BD59-A6C34878D82A}">
                    <a16:rowId xmlns:a16="http://schemas.microsoft.com/office/drawing/2014/main" val="1716706496"/>
                  </a:ext>
                </a:extLst>
              </a:tr>
              <a:tr h="791633">
                <a:tc>
                  <a:txBody>
                    <a:bodyPr/>
                    <a:lstStyle/>
                    <a:p>
                      <a:pPr fontAlgn="b"/>
                      <a:endParaRPr lang="en-US" sz="1800">
                        <a:effectLst/>
                        <a:latin typeface="Calibri"/>
                      </a:endParaRPr>
                    </a:p>
                  </a:txBody>
                  <a:tcPr marL="9525" marR="9525" marT="9525" anchor="b"/>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450034737"/>
                  </a:ext>
                </a:extLst>
              </a:tr>
              <a:tr h="838200">
                <a:tc>
                  <a:txBody>
                    <a:bodyPr/>
                    <a:lstStyle/>
                    <a:p>
                      <a:pPr algn="ctr" fontAlgn="b"/>
                      <a:r>
                        <a:rPr lang="en-US" sz="1800">
                          <a:effectLst/>
                        </a:rPr>
                        <a:t>Min % Change</a:t>
                      </a:r>
                      <a:endParaRPr lang="en-US" sz="1800">
                        <a:effectLst/>
                        <a:latin typeface="Calibri"/>
                      </a:endParaRPr>
                    </a:p>
                  </a:txBody>
                  <a:tcPr marL="9525" marR="9525" marT="9525" anchor="b"/>
                </a:tc>
                <a:tc>
                  <a:txBody>
                    <a:bodyPr/>
                    <a:lstStyle/>
                    <a:p>
                      <a:pPr algn="ctr" fontAlgn="ctr"/>
                      <a:r>
                        <a:rPr lang="en-US" sz="1800">
                          <a:effectLst/>
                        </a:rPr>
                        <a:t>1333113</a:t>
                      </a:r>
                      <a:endParaRPr lang="en-US" sz="1800">
                        <a:effectLst/>
                        <a:latin typeface="Calibri"/>
                      </a:endParaRPr>
                    </a:p>
                  </a:txBody>
                  <a:tcPr marL="9525" marR="9525" marT="9525" anchor="ctr"/>
                </a:tc>
                <a:tc>
                  <a:txBody>
                    <a:bodyPr/>
                    <a:lstStyle/>
                    <a:p>
                      <a:pPr algn="ctr" fontAlgn="ctr"/>
                      <a:r>
                        <a:rPr lang="en-US" sz="1800">
                          <a:effectLst/>
                        </a:rPr>
                        <a:t>0</a:t>
                      </a:r>
                      <a:endParaRPr lang="en-US" sz="1800">
                        <a:effectLst/>
                        <a:latin typeface="Calibri"/>
                      </a:endParaRPr>
                    </a:p>
                  </a:txBody>
                  <a:tcPr marL="9525" marR="9525" marT="9525" anchor="ctr"/>
                </a:tc>
                <a:tc>
                  <a:txBody>
                    <a:bodyPr/>
                    <a:lstStyle/>
                    <a:p>
                      <a:pPr algn="ctr" fontAlgn="ctr"/>
                      <a:r>
                        <a:rPr lang="en-US" sz="1800">
                          <a:effectLst/>
                        </a:rPr>
                        <a:t>36.2%</a:t>
                      </a:r>
                      <a:endParaRPr lang="en-US" sz="1800">
                        <a:effectLst/>
                        <a:latin typeface="Calibri"/>
                      </a:endParaRPr>
                    </a:p>
                  </a:txBody>
                  <a:tcPr marL="9525" marR="9525" marT="9525" anchor="ctr"/>
                </a:tc>
                <a:tc>
                  <a:txBody>
                    <a:bodyPr/>
                    <a:lstStyle/>
                    <a:p>
                      <a:pPr algn="ctr" fontAlgn="ctr"/>
                      <a:r>
                        <a:rPr lang="en-US" sz="1800">
                          <a:effectLst/>
                        </a:rPr>
                        <a:t>39.9%</a:t>
                      </a:r>
                      <a:endParaRPr lang="en-US" sz="1800">
                        <a:effectLst/>
                        <a:latin typeface="Calibri"/>
                      </a:endParaRPr>
                    </a:p>
                  </a:txBody>
                  <a:tcPr marL="9525" marR="9525" marT="9525" anchor="ctr"/>
                </a:tc>
                <a:tc>
                  <a:txBody>
                    <a:bodyPr/>
                    <a:lstStyle/>
                    <a:p>
                      <a:pPr algn="ctr" fontAlgn="ctr"/>
                      <a:r>
                        <a:rPr lang="en-US" sz="1800">
                          <a:effectLst/>
                        </a:rPr>
                        <a:t>57.1%</a:t>
                      </a:r>
                      <a:endParaRPr lang="en-US" sz="1800">
                        <a:effectLst/>
                        <a:latin typeface="Calibri"/>
                      </a:endParaRPr>
                    </a:p>
                  </a:txBody>
                  <a:tcPr marL="9525" marR="9525" marT="9525" anchor="ctr"/>
                </a:tc>
                <a:extLst>
                  <a:ext uri="{0D108BD9-81ED-4DB2-BD59-A6C34878D82A}">
                    <a16:rowId xmlns:a16="http://schemas.microsoft.com/office/drawing/2014/main" val="2698000074"/>
                  </a:ext>
                </a:extLst>
              </a:tr>
              <a:tr h="1102077">
                <a:tc>
                  <a:txBody>
                    <a:bodyPr/>
                    <a:lstStyle/>
                    <a:p>
                      <a:pPr algn="ctr" fontAlgn="ctr"/>
                      <a:r>
                        <a:rPr lang="en-US" sz="1800">
                          <a:effectLst/>
                        </a:rPr>
                        <a:t>Min Head Change</a:t>
                      </a:r>
                      <a:endParaRPr lang="en-US" sz="1800">
                        <a:effectLst/>
                        <a:latin typeface="Calibri"/>
                      </a:endParaRPr>
                    </a:p>
                  </a:txBody>
                  <a:tcPr marL="9525" marR="9525" marT="9525" anchor="ctr"/>
                </a:tc>
                <a:tc>
                  <a:txBody>
                    <a:bodyPr/>
                    <a:lstStyle/>
                    <a:p>
                      <a:pPr algn="r" fontAlgn="ctr"/>
                      <a:r>
                        <a:rPr lang="en-US" sz="1800">
                          <a:effectLst/>
                        </a:rPr>
                        <a:t>3133113</a:t>
                      </a:r>
                      <a:endParaRPr lang="en-US" sz="1800">
                        <a:effectLst/>
                        <a:latin typeface="Calibri"/>
                      </a:endParaRPr>
                    </a:p>
                  </a:txBody>
                  <a:tcPr marL="9525" marR="9525" marT="9525" anchor="ctr"/>
                </a:tc>
                <a:tc>
                  <a:txBody>
                    <a:bodyPr/>
                    <a:lstStyle/>
                    <a:p>
                      <a:pPr algn="ctr" fontAlgn="ctr"/>
                      <a:r>
                        <a:rPr lang="en-US" sz="1800">
                          <a:effectLst/>
                        </a:rPr>
                        <a:t>1</a:t>
                      </a:r>
                      <a:endParaRPr lang="en-US" sz="1800">
                        <a:effectLst/>
                        <a:latin typeface="Calibri"/>
                      </a:endParaRPr>
                    </a:p>
                  </a:txBody>
                  <a:tcPr marL="9525" marR="9525" marT="9525" anchor="ctr"/>
                </a:tc>
                <a:tc>
                  <a:txBody>
                    <a:bodyPr/>
                    <a:lstStyle/>
                    <a:p>
                      <a:pPr algn="ctr" fontAlgn="ctr"/>
                      <a:r>
                        <a:rPr lang="en-US" sz="1800">
                          <a:effectLst/>
                        </a:rPr>
                        <a:t>39.0%</a:t>
                      </a:r>
                      <a:endParaRPr lang="en-US" sz="1800">
                        <a:effectLst/>
                        <a:latin typeface="Calibri"/>
                      </a:endParaRPr>
                    </a:p>
                  </a:txBody>
                  <a:tcPr marL="9525" marR="9525" marT="9525" anchor="ctr"/>
                </a:tc>
                <a:tc>
                  <a:txBody>
                    <a:bodyPr/>
                    <a:lstStyle/>
                    <a:p>
                      <a:pPr algn="ctr" fontAlgn="ctr"/>
                      <a:r>
                        <a:rPr lang="en-US" sz="1800">
                          <a:effectLst/>
                        </a:rPr>
                        <a:t>45.9%</a:t>
                      </a:r>
                      <a:endParaRPr lang="en-US" sz="1800">
                        <a:effectLst/>
                        <a:latin typeface="Calibri"/>
                      </a:endParaRPr>
                    </a:p>
                  </a:txBody>
                  <a:tcPr marL="9525" marR="9525" marT="9525" anchor="ctr"/>
                </a:tc>
                <a:tc>
                  <a:txBody>
                    <a:bodyPr/>
                    <a:lstStyle/>
                    <a:p>
                      <a:pPr algn="ctr" fontAlgn="ctr"/>
                      <a:r>
                        <a:rPr lang="en-US" sz="1800">
                          <a:effectLst/>
                        </a:rPr>
                        <a:t>62.4%</a:t>
                      </a:r>
                      <a:endParaRPr lang="en-US" sz="1800">
                        <a:effectLst/>
                        <a:latin typeface="Calibri"/>
                      </a:endParaRPr>
                    </a:p>
                  </a:txBody>
                  <a:tcPr marL="9525" marR="9525" marT="9525" anchor="ctr"/>
                </a:tc>
                <a:extLst>
                  <a:ext uri="{0D108BD9-81ED-4DB2-BD59-A6C34878D82A}">
                    <a16:rowId xmlns:a16="http://schemas.microsoft.com/office/drawing/2014/main" val="1669078479"/>
                  </a:ext>
                </a:extLst>
              </a:tr>
              <a:tr h="838200">
                <a:tc>
                  <a:txBody>
                    <a:bodyPr/>
                    <a:lstStyle/>
                    <a:p>
                      <a:pPr algn="ctr" fontAlgn="ctr"/>
                      <a:r>
                        <a:rPr lang="en-US" sz="1800">
                          <a:effectLst/>
                        </a:rPr>
                        <a:t>Max % Change</a:t>
                      </a:r>
                      <a:endParaRPr lang="en-US" sz="1800">
                        <a:effectLst/>
                        <a:latin typeface="Calibri"/>
                      </a:endParaRPr>
                    </a:p>
                  </a:txBody>
                  <a:tcPr marL="9525" marR="9525" marT="9525" anchor="ctr"/>
                </a:tc>
                <a:tc>
                  <a:txBody>
                    <a:bodyPr/>
                    <a:lstStyle/>
                    <a:p>
                      <a:pPr algn="ctr" fontAlgn="ctr"/>
                      <a:r>
                        <a:rPr lang="en-US" sz="1800">
                          <a:effectLst/>
                        </a:rPr>
                        <a:t>2211221</a:t>
                      </a:r>
                      <a:endParaRPr lang="en-US" sz="1800">
                        <a:effectLst/>
                        <a:latin typeface="Calibri"/>
                      </a:endParaRPr>
                    </a:p>
                  </a:txBody>
                  <a:tcPr marL="9525" marR="9525" marT="9525" anchor="ctr"/>
                </a:tc>
                <a:tc>
                  <a:txBody>
                    <a:bodyPr/>
                    <a:lstStyle/>
                    <a:p>
                      <a:pPr algn="ctr" fontAlgn="ctr"/>
                      <a:r>
                        <a:rPr lang="en-US" sz="1800">
                          <a:effectLst/>
                        </a:rPr>
                        <a:t>8</a:t>
                      </a:r>
                      <a:endParaRPr lang="en-US" sz="1800">
                        <a:effectLst/>
                        <a:latin typeface="Calibri"/>
                      </a:endParaRPr>
                    </a:p>
                  </a:txBody>
                  <a:tcPr marL="9525" marR="9525" marT="9525" anchor="ctr"/>
                </a:tc>
                <a:tc>
                  <a:txBody>
                    <a:bodyPr/>
                    <a:lstStyle/>
                    <a:p>
                      <a:pPr algn="ctr" fontAlgn="ctr"/>
                      <a:r>
                        <a:rPr lang="en-US" sz="1800">
                          <a:effectLst/>
                        </a:rPr>
                        <a:t>40.4%</a:t>
                      </a:r>
                      <a:endParaRPr lang="en-US" sz="1800">
                        <a:effectLst/>
                        <a:latin typeface="Calibri"/>
                      </a:endParaRPr>
                    </a:p>
                  </a:txBody>
                  <a:tcPr marL="9525" marR="9525" marT="9525" anchor="ctr"/>
                </a:tc>
                <a:tc>
                  <a:txBody>
                    <a:bodyPr/>
                    <a:lstStyle/>
                    <a:p>
                      <a:pPr algn="ctr" fontAlgn="ctr"/>
                      <a:r>
                        <a:rPr lang="en-US" sz="1800">
                          <a:effectLst/>
                        </a:rPr>
                        <a:t>2.7%</a:t>
                      </a:r>
                      <a:endParaRPr lang="en-US" sz="1800">
                        <a:effectLst/>
                        <a:latin typeface="Calibri"/>
                      </a:endParaRPr>
                    </a:p>
                  </a:txBody>
                  <a:tcPr marL="9525" marR="9525" marT="9525" anchor="ctr"/>
                </a:tc>
                <a:tc>
                  <a:txBody>
                    <a:bodyPr/>
                    <a:lstStyle/>
                    <a:p>
                      <a:pPr algn="ctr" fontAlgn="ctr"/>
                      <a:r>
                        <a:rPr lang="en-US" sz="1800">
                          <a:effectLst/>
                        </a:rPr>
                        <a:t>41.8%</a:t>
                      </a:r>
                      <a:endParaRPr lang="en-US" sz="1800">
                        <a:effectLst/>
                        <a:latin typeface="Calibri"/>
                      </a:endParaRPr>
                    </a:p>
                  </a:txBody>
                  <a:tcPr marL="9525" marR="9525" marT="9525" anchor="ctr"/>
                </a:tc>
                <a:extLst>
                  <a:ext uri="{0D108BD9-81ED-4DB2-BD59-A6C34878D82A}">
                    <a16:rowId xmlns:a16="http://schemas.microsoft.com/office/drawing/2014/main" val="1869494706"/>
                  </a:ext>
                </a:extLst>
              </a:tr>
              <a:tr h="1102077">
                <a:tc>
                  <a:txBody>
                    <a:bodyPr/>
                    <a:lstStyle/>
                    <a:p>
                      <a:pPr algn="ctr" fontAlgn="ctr"/>
                      <a:r>
                        <a:rPr lang="en-US" sz="1800">
                          <a:effectLst/>
                        </a:rPr>
                        <a:t>Max Head Change</a:t>
                      </a:r>
                      <a:endParaRPr lang="en-US" sz="1800">
                        <a:effectLst/>
                        <a:latin typeface="Calibri"/>
                      </a:endParaRPr>
                    </a:p>
                  </a:txBody>
                  <a:tcPr marL="9525" marR="9525" marT="9525" anchor="ctr"/>
                </a:tc>
                <a:tc>
                  <a:txBody>
                    <a:bodyPr/>
                    <a:lstStyle/>
                    <a:p>
                      <a:pPr algn="ctr" fontAlgn="ctr"/>
                      <a:r>
                        <a:rPr lang="en-US" sz="1800">
                          <a:effectLst/>
                        </a:rPr>
                        <a:t>1111111</a:t>
                      </a:r>
                      <a:endParaRPr lang="en-US" sz="1800">
                        <a:effectLst/>
                        <a:latin typeface="Calibri"/>
                      </a:endParaRPr>
                    </a:p>
                  </a:txBody>
                  <a:tcPr marL="9525" marR="9525" marT="9525" anchor="ctr"/>
                </a:tc>
                <a:tc>
                  <a:txBody>
                    <a:bodyPr/>
                    <a:lstStyle/>
                    <a:p>
                      <a:pPr algn="ctr" fontAlgn="ctr"/>
                      <a:r>
                        <a:rPr lang="en-US" sz="1800">
                          <a:effectLst/>
                        </a:rPr>
                        <a:t>9</a:t>
                      </a:r>
                      <a:endParaRPr lang="en-US" sz="1800">
                        <a:effectLst/>
                        <a:latin typeface="Calibri"/>
                      </a:endParaRPr>
                    </a:p>
                  </a:txBody>
                  <a:tcPr marL="9525" marR="9525" marT="9525" anchor="ctr"/>
                </a:tc>
                <a:tc>
                  <a:txBody>
                    <a:bodyPr/>
                    <a:lstStyle/>
                    <a:p>
                      <a:pPr algn="ctr" fontAlgn="ctr"/>
                      <a:r>
                        <a:rPr lang="en-US" sz="1800">
                          <a:effectLst/>
                        </a:rPr>
                        <a:t>39.1%</a:t>
                      </a:r>
                      <a:endParaRPr lang="en-US" sz="1800">
                        <a:effectLst/>
                        <a:latin typeface="Calibri"/>
                      </a:endParaRPr>
                    </a:p>
                  </a:txBody>
                  <a:tcPr marL="9525" marR="9525" marT="9525" anchor="ctr"/>
                </a:tc>
                <a:tc>
                  <a:txBody>
                    <a:bodyPr/>
                    <a:lstStyle/>
                    <a:p>
                      <a:pPr algn="ctr" fontAlgn="ctr"/>
                      <a:r>
                        <a:rPr lang="en-US" sz="1800">
                          <a:effectLst/>
                        </a:rPr>
                        <a:t>5.1%</a:t>
                      </a:r>
                      <a:endParaRPr lang="en-US" sz="1800">
                        <a:effectLst/>
                        <a:latin typeface="Calibri"/>
                      </a:endParaRPr>
                    </a:p>
                  </a:txBody>
                  <a:tcPr marL="9525" marR="9525" marT="9525" anchor="ctr"/>
                </a:tc>
                <a:tc>
                  <a:txBody>
                    <a:bodyPr/>
                    <a:lstStyle/>
                    <a:p>
                      <a:pPr algn="ctr" fontAlgn="ctr"/>
                      <a:r>
                        <a:rPr lang="en-US" sz="1800">
                          <a:effectLst/>
                        </a:rPr>
                        <a:t>41.1%</a:t>
                      </a:r>
                      <a:endParaRPr lang="en-US" sz="1800">
                        <a:effectLst/>
                        <a:latin typeface="Calibri"/>
                      </a:endParaRPr>
                    </a:p>
                  </a:txBody>
                  <a:tcPr marL="9525" marR="9525" marT="9525" anchor="ctr"/>
                </a:tc>
                <a:extLst>
                  <a:ext uri="{0D108BD9-81ED-4DB2-BD59-A6C34878D82A}">
                    <a16:rowId xmlns:a16="http://schemas.microsoft.com/office/drawing/2014/main" val="644791961"/>
                  </a:ext>
                </a:extLst>
              </a:tr>
            </a:tbl>
          </a:graphicData>
        </a:graphic>
      </p:graphicFrame>
    </p:spTree>
    <p:extLst>
      <p:ext uri="{BB962C8B-B14F-4D97-AF65-F5344CB8AC3E}">
        <p14:creationId xmlns:p14="http://schemas.microsoft.com/office/powerpoint/2010/main" val="2654367002"/>
      </p:ext>
    </p:extLst>
  </p:cSld>
  <p:clrMapOvr>
    <a:masterClrMapping/>
  </p:clrMapOvr>
</p:sld>
</file>

<file path=ppt/theme/theme1.xml><?xml version="1.0" encoding="utf-8"?>
<a:theme xmlns:a="http://schemas.openxmlformats.org/drawingml/2006/main" name="AccentBoxVTI">
  <a:themeElements>
    <a:clrScheme name="AnalogousFromRegularSeedLeftStep">
      <a:dk1>
        <a:srgbClr val="000000"/>
      </a:dk1>
      <a:lt1>
        <a:srgbClr val="FFFFFF"/>
      </a:lt1>
      <a:dk2>
        <a:srgbClr val="242C41"/>
      </a:dk2>
      <a:lt2>
        <a:srgbClr val="E3E8E2"/>
      </a:lt2>
      <a:accent1>
        <a:srgbClr val="BE3FD1"/>
      </a:accent1>
      <a:accent2>
        <a:srgbClr val="7637C2"/>
      </a:accent2>
      <a:accent3>
        <a:srgbClr val="4B46D3"/>
      </a:accent3>
      <a:accent4>
        <a:srgbClr val="2D65BF"/>
      </a:accent4>
      <a:accent5>
        <a:srgbClr val="3EB1CF"/>
      </a:accent5>
      <a:accent6>
        <a:srgbClr val="2BB698"/>
      </a:accent6>
      <a:hlink>
        <a:srgbClr val="3E9331"/>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737</Words>
  <Application>Microsoft Macintosh PowerPoint</Application>
  <PresentationFormat>Widescreen</PresentationFormat>
  <Paragraphs>270</Paragraphs>
  <Slides>13</Slides>
  <Notes>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Avenir Next LT Pro</vt:lpstr>
      <vt:lpstr>Calibri</vt:lpstr>
      <vt:lpstr>AccentBoxVTI</vt:lpstr>
      <vt:lpstr>The water that makes the Barley</vt:lpstr>
      <vt:lpstr>Crop change          Barley</vt:lpstr>
      <vt:lpstr>Well Placement </vt:lpstr>
      <vt:lpstr>PowerPoint Presentation</vt:lpstr>
      <vt:lpstr>PowerPoint Presentation</vt:lpstr>
      <vt:lpstr>Examples of Normalized Head Plots</vt:lpstr>
      <vt:lpstr>Changes in drawdown at Aquaseca well</vt:lpstr>
      <vt:lpstr>Drawdown as a percentage</vt:lpstr>
      <vt:lpstr>PowerPoint Presentation</vt:lpstr>
      <vt:lpstr>PowerPoint Presentation</vt:lpstr>
      <vt:lpstr>Model performance</vt:lpstr>
      <vt:lpstr>Honorable Mentions</vt:lpstr>
      <vt:lpstr>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water that makes the Barley</dc:title>
  <dc:creator>Spinti, Rachel A - (rspinti)</dc:creator>
  <cp:lastModifiedBy>Spinti, Rachel A - (rspinti)</cp:lastModifiedBy>
  <cp:revision>1</cp:revision>
  <dcterms:created xsi:type="dcterms:W3CDTF">2020-05-05T20:00:14Z</dcterms:created>
  <dcterms:modified xsi:type="dcterms:W3CDTF">2020-05-05T20:04:01Z</dcterms:modified>
</cp:coreProperties>
</file>